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62" r:id="rId7"/>
    <p:sldId id="271" r:id="rId8"/>
    <p:sldId id="258" r:id="rId9"/>
    <p:sldId id="259" r:id="rId10"/>
    <p:sldId id="267" r:id="rId11"/>
    <p:sldId id="268" r:id="rId12"/>
    <p:sldId id="269" r:id="rId13"/>
    <p:sldId id="263" r:id="rId14"/>
    <p:sldId id="270" r:id="rId15"/>
    <p:sldId id="272" r:id="rId16"/>
    <p:sldId id="273"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291" autoAdjust="0"/>
  </p:normalViewPr>
  <p:slideViewPr>
    <p:cSldViewPr snapToGrid="0" showGuides="1">
      <p:cViewPr varScale="1">
        <p:scale>
          <a:sx n="94" d="100"/>
          <a:sy n="94" d="100"/>
        </p:scale>
        <p:origin x="226" y="82"/>
      </p:cViewPr>
      <p:guideLst>
        <p:guide pos="3840"/>
        <p:guide orient="horz" pos="2160"/>
      </p:guideLst>
    </p:cSldViewPr>
  </p:slideViewPr>
  <p:notesTextViewPr>
    <p:cViewPr>
      <p:scale>
        <a:sx n="1" d="1"/>
        <a:sy n="1" d="1"/>
      </p:scale>
      <p:origin x="0" y="0"/>
    </p:cViewPr>
  </p:notesTextViewPr>
  <p:notesViewPr>
    <p:cSldViewPr snapToGrid="0" showGuides="1">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195D8-081D-47CC-8F23-3F2F9026C23C}" type="doc">
      <dgm:prSet loTypeId="urn:microsoft.com/office/officeart/2008/layout/PictureAccentBlocks" loCatId="picture" qsTypeId="urn:microsoft.com/office/officeart/2005/8/quickstyle/simple1" qsCatId="simple" csTypeId="urn:microsoft.com/office/officeart/2005/8/colors/accent1_2" csCatId="accent1" phldr="1"/>
      <dgm:spPr/>
    </dgm:pt>
    <dgm:pt modelId="{56F20224-B61C-4FC0-B40D-54C1127290A2}">
      <dgm:prSet phldrT="[Text]" phldr="1"/>
      <dgm:spPr/>
      <dgm:t>
        <a:bodyPr/>
        <a:lstStyle/>
        <a:p>
          <a:endParaRPr lang="en-US" dirty="0"/>
        </a:p>
      </dgm:t>
    </dgm:pt>
    <dgm:pt modelId="{6C565B04-BB22-4434-8EB7-970F5C61CF50}" type="sibTrans" cxnId="{BADD6267-3876-422B-8029-01FF7CE0B6A2}">
      <dgm:prSet/>
      <dgm:spPr/>
      <dgm:t>
        <a:bodyPr/>
        <a:lstStyle/>
        <a:p>
          <a:endParaRPr lang="en-US"/>
        </a:p>
      </dgm:t>
    </dgm:pt>
    <dgm:pt modelId="{1F255A0A-CFC9-481C-9F49-B787243BDDC4}" type="parTrans" cxnId="{BADD6267-3876-422B-8029-01FF7CE0B6A2}">
      <dgm:prSet/>
      <dgm:spPr/>
      <dgm:t>
        <a:bodyPr/>
        <a:lstStyle/>
        <a:p>
          <a:endParaRPr lang="en-US"/>
        </a:p>
      </dgm:t>
    </dgm:pt>
    <dgm:pt modelId="{677CFCCA-2B49-4F31-A855-C155F005B403}" type="pres">
      <dgm:prSet presAssocID="{577195D8-081D-47CC-8F23-3F2F9026C23C}" presName="Name0" presStyleCnt="0">
        <dgm:presLayoutVars>
          <dgm:dir/>
        </dgm:presLayoutVars>
      </dgm:prSet>
      <dgm:spPr/>
    </dgm:pt>
    <dgm:pt modelId="{8C80D29E-3825-4AF5-8F6C-25A5B7BCAF2E}" type="pres">
      <dgm:prSet presAssocID="{56F20224-B61C-4FC0-B40D-54C1127290A2}" presName="composite" presStyleCnt="0"/>
      <dgm:spPr/>
    </dgm:pt>
    <dgm:pt modelId="{BD08C514-8CF8-4D5E-A1C0-63D5A73BE011}" type="pres">
      <dgm:prSet presAssocID="{56F20224-B61C-4FC0-B40D-54C1127290A2}" presName="Image" presStyleLbl="alignNode1" presStyleIdx="0" presStyleCnt="1" custScaleX="100080" custScaleY="100000" custLinFactNeighborX="0"/>
      <dgm:spPr>
        <a:blipFill>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a:ln>
          <a:noFill/>
        </a:ln>
      </dgm:spPr>
    </dgm:pt>
    <dgm:pt modelId="{F9952E1A-8E2F-434C-A999-98757512D850}" type="pres">
      <dgm:prSet presAssocID="{56F20224-B61C-4FC0-B40D-54C1127290A2}" presName="Parent" presStyleLbl="revTx" presStyleIdx="0" presStyleCnt="1" custFlipVert="0" custScaleX="4312" custLinFactNeighborX="43217">
        <dgm:presLayoutVars>
          <dgm:bulletEnabled val="1"/>
        </dgm:presLayoutVars>
      </dgm:prSet>
      <dgm:spPr/>
      <dgm:t>
        <a:bodyPr/>
        <a:lstStyle/>
        <a:p>
          <a:endParaRPr lang="en-US"/>
        </a:p>
      </dgm:t>
    </dgm:pt>
  </dgm:ptLst>
  <dgm:cxnLst>
    <dgm:cxn modelId="{910DAF45-678D-428A-9861-CDAAFCD450AF}" type="presOf" srcId="{577195D8-081D-47CC-8F23-3F2F9026C23C}" destId="{677CFCCA-2B49-4F31-A855-C155F005B403}" srcOrd="0" destOrd="0" presId="urn:microsoft.com/office/officeart/2008/layout/PictureAccentBlocks"/>
    <dgm:cxn modelId="{06DB5764-4C32-4AE1-9E71-A64C5BD289E7}" type="presOf" srcId="{56F20224-B61C-4FC0-B40D-54C1127290A2}" destId="{F9952E1A-8E2F-434C-A999-98757512D850}" srcOrd="0" destOrd="0" presId="urn:microsoft.com/office/officeart/2008/layout/PictureAccentBlocks"/>
    <dgm:cxn modelId="{BADD6267-3876-422B-8029-01FF7CE0B6A2}" srcId="{577195D8-081D-47CC-8F23-3F2F9026C23C}" destId="{56F20224-B61C-4FC0-B40D-54C1127290A2}" srcOrd="0" destOrd="0" parTransId="{1F255A0A-CFC9-481C-9F49-B787243BDDC4}" sibTransId="{6C565B04-BB22-4434-8EB7-970F5C61CF50}"/>
    <dgm:cxn modelId="{21CE2823-A10A-4340-9910-1200A682C709}" type="presParOf" srcId="{677CFCCA-2B49-4F31-A855-C155F005B403}" destId="{8C80D29E-3825-4AF5-8F6C-25A5B7BCAF2E}" srcOrd="0" destOrd="0" presId="urn:microsoft.com/office/officeart/2008/layout/PictureAccentBlocks"/>
    <dgm:cxn modelId="{DBB2B898-3568-4103-AEFB-00CF87FFB158}" type="presParOf" srcId="{8C80D29E-3825-4AF5-8F6C-25A5B7BCAF2E}" destId="{BD08C514-8CF8-4D5E-A1C0-63D5A73BE011}" srcOrd="0" destOrd="0" presId="urn:microsoft.com/office/officeart/2008/layout/PictureAccentBlocks"/>
    <dgm:cxn modelId="{D1282BD6-63B7-4798-900A-DF54DF997AA0}" type="presParOf" srcId="{8C80D29E-3825-4AF5-8F6C-25A5B7BCAF2E}" destId="{F9952E1A-8E2F-434C-A999-98757512D850}" srcOrd="1" destOrd="0" presId="urn:microsoft.com/office/officeart/2008/layout/PictureAccent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8C514-8CF8-4D5E-A1C0-63D5A73BE011}">
      <dsp:nvSpPr>
        <dsp:cNvPr id="0" name=""/>
        <dsp:cNvSpPr/>
      </dsp:nvSpPr>
      <dsp:spPr>
        <a:xfrm>
          <a:off x="5335215" y="6697"/>
          <a:ext cx="6856783" cy="68513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5000" r="-4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952E1A-8E2F-434C-A999-98757512D850}">
      <dsp:nvSpPr>
        <dsp:cNvPr id="0" name=""/>
        <dsp:cNvSpPr/>
      </dsp:nvSpPr>
      <dsp:spPr>
        <a:xfrm rot="16200000">
          <a:off x="1819359" y="3402805"/>
          <a:ext cx="6851302" cy="59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 tIns="3175" rIns="3175" bIns="3175" numCol="1" spcCol="1270" anchor="b" anchorCtr="0">
          <a:noAutofit/>
        </a:bodyPr>
        <a:lstStyle/>
        <a:p>
          <a:pPr lvl="0" algn="l" defTabSz="222250">
            <a:lnSpc>
              <a:spcPct val="90000"/>
            </a:lnSpc>
            <a:spcBef>
              <a:spcPct val="0"/>
            </a:spcBef>
            <a:spcAft>
              <a:spcPct val="35000"/>
            </a:spcAft>
          </a:pPr>
          <a:endParaRPr lang="en-US" sz="500" kern="1200" dirty="0"/>
        </a:p>
      </dsp:txBody>
      <dsp:txXfrm>
        <a:off x="1819359" y="3402805"/>
        <a:ext cx="6851302" cy="59085"/>
      </dsp:txXfrm>
    </dsp:sp>
  </dsp:spTree>
</dsp:drawing>
</file>

<file path=ppt/diagrams/layout1.xml><?xml version="1.0" encoding="utf-8"?>
<dgm:layoutDef xmlns:dgm="http://schemas.openxmlformats.org/drawingml/2006/diagram" xmlns:a="http://schemas.openxmlformats.org/drawingml/2006/main" uniqueId="urn:microsoft.com/office/officeart/2008/layout/PictureAccentBlocks">
  <dgm:title val=""/>
  <dgm:desc val=""/>
  <dgm:catLst>
    <dgm:cat type="picture" pri="12000"/>
    <dgm:cat type="pictureconvert" pri="12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varLst>
    <dgm:choose name="Name1">
      <dgm:if name="Name2" axis="ch" ptType="node" func="cnt" op="gt" val="5">
        <dgm:choose name="Name3">
          <dgm:if name="Name4" func="var" arg="dir" op="equ" val="norm">
            <dgm:alg type="snake">
              <dgm:param type="grDir" val="bL"/>
              <dgm:param type="bkpt" val="fixed"/>
              <dgm:param type="bkPtFixedVal" val="3"/>
              <dgm:param type="off" val="off"/>
              <dgm:param type="horzAlign" val="r"/>
              <dgm:param type="vertAlign" val="b"/>
            </dgm:alg>
          </dgm:if>
          <dgm:else name="Name5">
            <dgm:alg type="snake">
              <dgm:param type="grDir" val="bR"/>
              <dgm:param type="bkpt" val="fixed"/>
              <dgm:param type="bkPtFixedVal" val="3"/>
              <dgm:param type="off" val="off"/>
              <dgm:param type="horzAlign" val="l"/>
              <dgm:param type="vertAlign" val="b"/>
            </dgm:alg>
          </dgm:else>
        </dgm:choose>
      </dgm:if>
      <dgm:else name="Name6">
        <dgm:choose name="Name7">
          <dgm:if name="Name8" func="var" arg="dir" op="equ" val="norm">
            <dgm:alg type="snake">
              <dgm:param type="grDir" val="bL"/>
              <dgm:param type="bkpt" val="fixed"/>
              <dgm:param type="bkPtFixedVal" val="2"/>
              <dgm:param type="off" val="off"/>
              <dgm:param type="horzAlign" val="r"/>
              <dgm:param type="vertAlign" val="b"/>
            </dgm:alg>
          </dgm:if>
          <dgm:else name="Name9">
            <dgm:alg type="snake">
              <dgm:param type="grDir" val="bR"/>
              <dgm:param type="bkpt" val="fixed"/>
              <dgm:param type="bkPtFixedVal" val="2"/>
              <dgm:param type="off" val="off"/>
              <dgm:param type="horzAlign" val="l"/>
              <dgm:param type="vertAlign" val="b"/>
            </dgm:alg>
          </dgm:else>
        </dgm:choose>
      </dgm:else>
    </dgm:choose>
    <dgm:shape xmlns:r="http://schemas.openxmlformats.org/officeDocument/2006/relationships" r:blip="">
      <dgm:adjLst/>
    </dgm:shape>
    <dgm:constrLst>
      <dgm:constr type="alignOff" val="1"/>
      <dgm:constr type="primFontSz" for="des" ptType="node" op="equ" val="65"/>
      <dgm:constr type="w" for="ch" forName="composite" refType="w"/>
      <dgm:constr type="h" for="ch" forName="composite" refType="h"/>
      <dgm:constr type="sp" refType="w" refFor="ch" refForName="composite" op="equ" fact="0.113"/>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1.2"/>
        </dgm:alg>
        <dgm:shape xmlns:r="http://schemas.openxmlformats.org/officeDocument/2006/relationships" r:blip="">
          <dgm:adjLst/>
        </dgm:shape>
        <dgm:choose name="Name10">
          <dgm:if name="Name11" func="var" arg="dir" op="equ" val="norm">
            <dgm:constrLst>
              <dgm:constr type="l" for="ch" forName="Image" refType="w" refFor="ch" refForName="Image" fact="0.2"/>
              <dgm:constr type="t" for="ch" forName="Image" refType="h" fact="0"/>
              <dgm:constr type="h" for="ch" forName="Image" refType="h"/>
              <dgm:constr type="w" for="ch" forName="Image" refType="h" refFor="ch" refForName="Image" op="equ"/>
              <dgm:constr type="l" for="ch" forName="Parent" refType="w" fact="0"/>
              <dgm:constr type="t" for="ch" forName="Parent" refType="h" fact="0"/>
              <dgm:constr type="w" for="ch" forName="Parent" refType="h" refFor="ch" refForName="Image" op="equ" fact="0.2"/>
              <dgm:constr type="h" for="ch" forName="Parent" refType="h" refFor="ch" refForName="Image" op="equ"/>
            </dgm:constrLst>
          </dgm:if>
          <dgm:else name="Name12">
            <dgm:constrLst>
              <dgm:constr type="l" for="ch" forName="Image" refType="w" fact="0"/>
              <dgm:constr type="t" for="ch" forName="Image" refType="h" fact="0"/>
              <dgm:constr type="h" for="ch" forName="Image" refType="h"/>
              <dgm:constr type="w" for="ch" forName="Image" refType="h" refFor="ch" refForName="Image" op="equ"/>
              <dgm:constr type="l" for="ch" forName="Parent" refType="w" refFor="ch" refForName="Image"/>
              <dgm:constr type="t" for="ch" forName="Parent" refType="h" fact="0"/>
              <dgm:constr type="w" for="ch" forName="Parent" refType="w" refFor="ch" refForName="Image" fact="0.2"/>
              <dgm:constr type="h" for="ch" forName="Parent" refType="h" refFor="ch" refForName="Image"/>
            </dgm:constrLst>
          </dgm:else>
        </dgm:choose>
        <dgm:layoutNode name="Image" styleLbl="alignNode1">
          <dgm:alg type="sp"/>
          <dgm:shape xmlns:r="http://schemas.openxmlformats.org/officeDocument/2006/relationships" type="rect" r:blip="" blipPhldr="1">
            <dgm:adjLst/>
          </dgm:shape>
          <dgm:presOf/>
        </dgm:layoutNode>
        <dgm:layoutNode name="Parent" styleLbl="revTx">
          <dgm:varLst>
            <dgm:bulletEnabled val="1"/>
          </dgm:varLst>
          <dgm:alg type="tx">
            <dgm:param type="parTxLTRAlign" val="l"/>
            <dgm:param type="txAnchorVert" val="b"/>
            <dgm:param type="txAnchorVertCh" val="b"/>
            <dgm:param type="autoTxRot" val="grav"/>
          </dgm:alg>
          <dgm:choose name="Name13">
            <dgm:if name="Name14" func="var" arg="dir" op="equ" val="norm">
              <dgm:shape xmlns:r="http://schemas.openxmlformats.org/officeDocument/2006/relationships" rot="270" type="rect" r:blip="">
                <dgm:adjLst/>
              </dgm:shape>
            </dgm:if>
            <dgm:else name="Name15">
              <dgm:shape xmlns:r="http://schemas.openxmlformats.org/officeDocument/2006/relationships" rot="90" type="rect" r:blip="">
                <dgm:adjLst/>
              </dgm:shape>
            </dgm:else>
          </dgm:choose>
          <dgm:presOf axis="desOr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a:extLst>
              <a:ext uri="{FF2B5EF4-FFF2-40B4-BE49-F238E27FC236}">
                <a16:creationId xmlns=""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88B8F3-31C2-4698-B74C-D5D76CFD8ACD}" type="datetimeFigureOut">
              <a:rPr lang="ru-RU" smtClean="0"/>
              <a:t>14.01.2023</a:t>
            </a:fld>
            <a:endParaRPr lang="ru-RU" dirty="0"/>
          </a:p>
        </p:txBody>
      </p:sp>
      <p:sp>
        <p:nvSpPr>
          <p:cNvPr id="4" name="Footer Placeholder 3">
            <a:extLst>
              <a:ext uri="{FF2B5EF4-FFF2-40B4-BE49-F238E27FC236}">
                <a16:creationId xmlns=""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5" name="Slide Number Placeholder 4">
            <a:extLst>
              <a:ext uri="{FF2B5EF4-FFF2-40B4-BE49-F238E27FC236}">
                <a16:creationId xmlns=""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4B18F8-B739-4178-8D2D-879F4A27DC29}" type="slidenum">
              <a:rPr lang="ru-RU" smtClean="0"/>
              <a:t>‹#›</a:t>
            </a:fld>
            <a:endParaRPr lang="ru-RU" dirty="0"/>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14.01.2023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2" name="Graphic 19">
            <a:extLst>
              <a:ext uri="{FF2B5EF4-FFF2-40B4-BE49-F238E27FC236}">
                <a16:creationId xmlns=""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27" name="Text Placeholder 14">
            <a:extLst>
              <a:ext uri="{FF2B5EF4-FFF2-40B4-BE49-F238E27FC236}">
                <a16:creationId xmlns=""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a:noAutofit/>
          </a:bodyPr>
          <a:lstStyle>
            <a:lvl1pPr marL="0" indent="0" algn="l">
              <a:buNone/>
              <a:defRPr sz="3500" b="0" i="0">
                <a:solidFill>
                  <a:schemeClr val="tx2"/>
                </a:solidFill>
              </a:defRPr>
            </a:lvl1pPr>
          </a:lstStyle>
          <a:p>
            <a:pPr lvl="0"/>
            <a:r>
              <a:rPr lang="en-US" dirty="0"/>
              <a:t>Presentation</a:t>
            </a:r>
            <a:br>
              <a:rPr lang="en-US" dirty="0"/>
            </a:br>
            <a:r>
              <a:rPr lang="en-US" dirty="0"/>
              <a:t>Tagline</a:t>
            </a:r>
          </a:p>
        </p:txBody>
      </p:sp>
      <p:sp>
        <p:nvSpPr>
          <p:cNvPr id="29" name="Text Placeholder 26">
            <a:extLst>
              <a:ext uri="{FF2B5EF4-FFF2-40B4-BE49-F238E27FC236}">
                <a16:creationId xmlns=""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20XX</a:t>
            </a:r>
          </a:p>
        </p:txBody>
      </p:sp>
      <p:sp>
        <p:nvSpPr>
          <p:cNvPr id="30" name="Text Placeholder 26">
            <a:extLst>
              <a:ext uri="{FF2B5EF4-FFF2-40B4-BE49-F238E27FC236}">
                <a16:creationId xmlns=""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bg>
      <p:bgPr>
        <a:solidFill>
          <a:schemeClr val="accent6"/>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14" name="Graphic 19">
            <a:extLst>
              <a:ext uri="{FF2B5EF4-FFF2-40B4-BE49-F238E27FC236}">
                <a16:creationId xmlns=""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0" name="Title 1">
            <a:extLst>
              <a:ext uri="{FF2B5EF4-FFF2-40B4-BE49-F238E27FC236}">
                <a16:creationId xmlns=""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a:noAutofit/>
          </a:bodyPr>
          <a:lstStyle>
            <a:lvl1pPr algn="r">
              <a:defRPr sz="7000" b="1">
                <a:solidFill>
                  <a:schemeClr val="bg1"/>
                </a:solidFill>
              </a:defRPr>
            </a:lvl1pPr>
          </a:lstStyle>
          <a:p>
            <a:r>
              <a:rPr lang="en-US" dirty="0"/>
              <a:t>THANK</a:t>
            </a:r>
            <a:br>
              <a:rPr lang="en-US" dirty="0"/>
            </a:br>
            <a:r>
              <a:rPr lang="en-US" dirty="0"/>
              <a:t>YOU!</a:t>
            </a:r>
            <a:endParaRPr lang="ru-RU" dirty="0"/>
          </a:p>
        </p:txBody>
      </p:sp>
      <p:sp>
        <p:nvSpPr>
          <p:cNvPr id="21" name="Text Placeholder 14">
            <a:extLst>
              <a:ext uri="{FF2B5EF4-FFF2-40B4-BE49-F238E27FC236}">
                <a16:creationId xmlns=""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a:noAutofit/>
          </a:bodyPr>
          <a:lstStyle>
            <a:lvl1pPr marL="0" indent="0" algn="r">
              <a:buNone/>
              <a:defRPr sz="3500" b="0" i="0">
                <a:solidFill>
                  <a:schemeClr val="tx2"/>
                </a:solidFill>
              </a:defRPr>
            </a:lvl1pPr>
          </a:lstStyle>
          <a:p>
            <a:pPr lvl="0"/>
            <a:r>
              <a:rPr lang="en-US" dirty="0"/>
              <a:t>Alexander</a:t>
            </a:r>
            <a:br>
              <a:rPr lang="en-US" dirty="0"/>
            </a:br>
            <a:r>
              <a:rPr lang="en-US" dirty="0" err="1"/>
              <a:t>Martensson</a:t>
            </a:r>
            <a:endParaRPr lang="en-US" dirty="0"/>
          </a:p>
        </p:txBody>
      </p:sp>
      <p:sp>
        <p:nvSpPr>
          <p:cNvPr id="25" name="Text Placeholder 26">
            <a:extLst>
              <a:ext uri="{FF2B5EF4-FFF2-40B4-BE49-F238E27FC236}">
                <a16:creationId xmlns=""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678-555-0128</a:t>
            </a:r>
          </a:p>
        </p:txBody>
      </p:sp>
      <p:sp>
        <p:nvSpPr>
          <p:cNvPr id="28" name="Text Placeholder 26">
            <a:extLst>
              <a:ext uri="{FF2B5EF4-FFF2-40B4-BE49-F238E27FC236}">
                <a16:creationId xmlns=""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31" name="Text Placeholder 26">
            <a:extLst>
              <a:ext uri="{FF2B5EF4-FFF2-40B4-BE49-F238E27FC236}">
                <a16:creationId xmlns=""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martensson@example.com</a:t>
            </a:r>
          </a:p>
        </p:txBody>
      </p:sp>
      <p:sp>
        <p:nvSpPr>
          <p:cNvPr id="32" name="Text Placeholder 26">
            <a:extLst>
              <a:ext uri="{FF2B5EF4-FFF2-40B4-BE49-F238E27FC236}">
                <a16:creationId xmlns=""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Freeform: Shape 13">
            <a:extLst>
              <a:ext uri="{FF2B5EF4-FFF2-40B4-BE49-F238E27FC236}">
                <a16:creationId xmlns=""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2" name="Graphic 19">
            <a:extLst>
              <a:ext uri="{FF2B5EF4-FFF2-40B4-BE49-F238E27FC236}">
                <a16:creationId xmlns=""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r>
              <a:rPr lang="en-US" dirty="0"/>
              <a:t> </a:t>
            </a:r>
            <a:endParaRPr lang="ru-RU" dirty="0"/>
          </a:p>
        </p:txBody>
      </p:sp>
      <p:sp>
        <p:nvSpPr>
          <p:cNvPr id="26" name="Title 1">
            <a:extLst>
              <a:ext uri="{FF2B5EF4-FFF2-40B4-BE49-F238E27FC236}">
                <a16:creationId xmlns=""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a:noAutofit/>
          </a:bodyPr>
          <a:lstStyle>
            <a:lvl1pPr algn="l">
              <a:defRPr sz="7000" b="1">
                <a:solidFill>
                  <a:schemeClr val="bg1"/>
                </a:solidFill>
              </a:defRPr>
            </a:lvl1pPr>
          </a:lstStyle>
          <a:p>
            <a:r>
              <a:rPr lang="en-US" dirty="0"/>
              <a:t>PRESENTATION</a:t>
            </a:r>
            <a:r>
              <a:rPr lang="ru-RU" dirty="0"/>
              <a:t/>
            </a:r>
            <a:br>
              <a:rPr lang="ru-RU" dirty="0"/>
            </a:br>
            <a:r>
              <a:rPr lang="en-US" dirty="0"/>
              <a:t>TITLE</a:t>
            </a:r>
            <a:endParaRPr lang="ru-RU" dirty="0"/>
          </a:p>
        </p:txBody>
      </p:sp>
      <p:sp>
        <p:nvSpPr>
          <p:cNvPr id="15" name="Subtitle 2">
            <a:extLst>
              <a:ext uri="{FF2B5EF4-FFF2-40B4-BE49-F238E27FC236}">
                <a16:creationId xmlns=""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a:r>
              <a:rPr lang="en-US" smtClean="0"/>
              <a:t>Click to edit Master subtitle style</a:t>
            </a:r>
            <a:endParaRPr lang="en-US"/>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a:endParaRPr lang="en-US"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0" name="Text Placeholder 2">
            <a:extLst>
              <a:ext uri="{FF2B5EF4-FFF2-40B4-BE49-F238E27FC236}">
                <a16:creationId xmlns="" xmlns:a16="http://schemas.microsoft.com/office/drawing/2014/main" id="{A3B87DE7-6A4B-4A0E-8622-C9BA93F0B364}"/>
              </a:ext>
            </a:extLst>
          </p:cNvPr>
          <p:cNvSpPr>
            <a:spLocks noGrp="1"/>
          </p:cNvSpPr>
          <p:nvPr>
            <p:ph type="body" idx="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a:r>
              <a:rPr lang="en-US" smtClean="0"/>
              <a:t>Click to edit Master text styles</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0" name="Content Placeholder 2">
            <a:extLst>
              <a:ext uri="{FF2B5EF4-FFF2-40B4-BE49-F238E27FC236}">
                <a16:creationId xmlns="" xmlns:a16="http://schemas.microsoft.com/office/drawing/2014/main" id="{83799919-7F2B-44B7-BF0B-B0CE733AC667}"/>
              </a:ext>
            </a:extLst>
          </p:cNvPr>
          <p:cNvSpPr>
            <a:spLocks noGrp="1"/>
          </p:cNvSpPr>
          <p:nvPr>
            <p:ph idx="1"/>
          </p:nvPr>
        </p:nvSpPr>
        <p:spPr>
          <a:xfrm>
            <a:off x="838200" y="2277755"/>
            <a:ext cx="10515600" cy="389920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Content Placeholder 2">
            <a:extLst>
              <a:ext uri="{FF2B5EF4-FFF2-40B4-BE49-F238E27FC236}">
                <a16:creationId xmlns="" xmlns:a16="http://schemas.microsoft.com/office/drawing/2014/main" id="{5460D6CB-9BA0-4BA9-9CF5-9D21E9F570CE}"/>
              </a:ext>
            </a:extLst>
          </p:cNvPr>
          <p:cNvSpPr>
            <a:spLocks noGrp="1"/>
          </p:cNvSpPr>
          <p:nvPr>
            <p:ph sz="half" idx="1"/>
          </p:nvPr>
        </p:nvSpPr>
        <p:spPr>
          <a:xfrm>
            <a:off x="838200" y="2277755"/>
            <a:ext cx="5181600" cy="3899207"/>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Content Placeholder 3">
            <a:extLst>
              <a:ext uri="{FF2B5EF4-FFF2-40B4-BE49-F238E27FC236}">
                <a16:creationId xmlns="" xmlns:a16="http://schemas.microsoft.com/office/drawing/2014/main" id="{EB0DDB5D-8949-4E45-A7CD-0402580BB05B}"/>
              </a:ext>
            </a:extLst>
          </p:cNvPr>
          <p:cNvSpPr>
            <a:spLocks noGrp="1"/>
          </p:cNvSpPr>
          <p:nvPr>
            <p:ph sz="half" idx="2"/>
          </p:nvPr>
        </p:nvSpPr>
        <p:spPr>
          <a:xfrm>
            <a:off x="6172200" y="2277755"/>
            <a:ext cx="5181600" cy="3899208"/>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 name="Title 1">
            <a:extLst>
              <a:ext uri="{FF2B5EF4-FFF2-40B4-BE49-F238E27FC236}">
                <a16:creationId xmlns="" xmlns:a16="http://schemas.microsoft.com/office/drawing/2014/main" id="{BF046B1A-A07C-45A3-8FE5-724E34853137}"/>
              </a:ext>
            </a:extLst>
          </p:cNvPr>
          <p:cNvSpPr>
            <a:spLocks noGrp="1"/>
          </p:cNvSpPr>
          <p:nvPr>
            <p:ph type="title"/>
          </p:nvPr>
        </p:nvSpPr>
        <p:spPr/>
        <p:txBody>
          <a:bodyPr anchor="b"/>
          <a:lstStyle/>
          <a:p>
            <a:r>
              <a:rPr lang="en-US" smtClean="0"/>
              <a:t>Click to edit Master title style</a:t>
            </a:r>
            <a:endParaRPr lang="en-US"/>
          </a:p>
        </p:txBody>
      </p:sp>
      <p:sp>
        <p:nvSpPr>
          <p:cNvPr id="15" name="Text Placeholder 2">
            <a:extLst>
              <a:ext uri="{FF2B5EF4-FFF2-40B4-BE49-F238E27FC236}">
                <a16:creationId xmlns="" xmlns:a16="http://schemas.microsoft.com/office/drawing/2014/main" id="{82C817C4-D92F-4269-B22D-5C2E522418D8}"/>
              </a:ext>
            </a:extLst>
          </p:cNvPr>
          <p:cNvSpPr>
            <a:spLocks noGrp="1"/>
          </p:cNvSpPr>
          <p:nvPr>
            <p:ph type="body" idx="1"/>
          </p:nvPr>
        </p:nvSpPr>
        <p:spPr>
          <a:xfrm>
            <a:off x="839788" y="2068513"/>
            <a:ext cx="5157787" cy="4365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Content Placeholder 3">
            <a:extLst>
              <a:ext uri="{FF2B5EF4-FFF2-40B4-BE49-F238E27FC236}">
                <a16:creationId xmlns="" xmlns:a16="http://schemas.microsoft.com/office/drawing/2014/main" id="{C61514A7-2DEE-47E3-BCB4-FB81E9981DA7}"/>
              </a:ext>
            </a:extLst>
          </p:cNvPr>
          <p:cNvSpPr>
            <a:spLocks noGrp="1"/>
          </p:cNvSpPr>
          <p:nvPr>
            <p:ph sz="half" idx="2"/>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ext Placeholder 4">
            <a:extLst>
              <a:ext uri="{FF2B5EF4-FFF2-40B4-BE49-F238E27FC236}">
                <a16:creationId xmlns="" xmlns:a16="http://schemas.microsoft.com/office/drawing/2014/main" id="{3455C9D3-0938-4236-8E64-BBF582FCD239}"/>
              </a:ext>
            </a:extLst>
          </p:cNvPr>
          <p:cNvSpPr>
            <a:spLocks noGrp="1"/>
          </p:cNvSpPr>
          <p:nvPr>
            <p:ph type="body" sz="quarter" idx="3"/>
          </p:nvPr>
        </p:nvSpPr>
        <p:spPr>
          <a:xfrm>
            <a:off x="6172200" y="2068511"/>
            <a:ext cx="5183188" cy="4365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8" name="Content Placeholder 5">
            <a:extLst>
              <a:ext uri="{FF2B5EF4-FFF2-40B4-BE49-F238E27FC236}">
                <a16:creationId xmlns="" xmlns:a16="http://schemas.microsoft.com/office/drawing/2014/main" id="{7331E254-1410-4989-81DE-84B684ACC71F}"/>
              </a:ext>
            </a:extLst>
          </p:cNvPr>
          <p:cNvSpPr>
            <a:spLocks noGrp="1"/>
          </p:cNvSpPr>
          <p:nvPr>
            <p:ph sz="quarter" idx="4"/>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7" name="Title 1">
            <a:extLst>
              <a:ext uri="{FF2B5EF4-FFF2-40B4-BE49-F238E27FC236}">
                <a16:creationId xmlns="" xmlns:a16="http://schemas.microsoft.com/office/drawing/2014/main" id="{F68ABD79-6AF5-4911-BEC2-A492F3ECD83D}"/>
              </a:ext>
            </a:extLst>
          </p:cNvPr>
          <p:cNvSpPr>
            <a:spLocks noGrp="1"/>
          </p:cNvSpPr>
          <p:nvPr>
            <p:ph type="title"/>
          </p:nvPr>
        </p:nvSpPr>
        <p:spPr>
          <a:xfrm>
            <a:off x="839788" y="457200"/>
            <a:ext cx="3932237" cy="1345096"/>
          </a:xfrm>
        </p:spPr>
        <p:txBody>
          <a:bodyPr anchor="b"/>
          <a:lstStyle>
            <a:lvl1pPr>
              <a:defRPr sz="3200"/>
            </a:lvl1pPr>
          </a:lstStyle>
          <a:p>
            <a:r>
              <a:rPr lang="en-US" smtClean="0"/>
              <a:t>Click to edit Master title style</a:t>
            </a:r>
            <a:endParaRPr lang="en-US"/>
          </a:p>
        </p:txBody>
      </p:sp>
      <p:sp>
        <p:nvSpPr>
          <p:cNvPr id="8" name="Text Placeholder 3">
            <a:extLst>
              <a:ext uri="{FF2B5EF4-FFF2-40B4-BE49-F238E27FC236}">
                <a16:creationId xmlns="" xmlns:a16="http://schemas.microsoft.com/office/drawing/2014/main" id="{6489A680-EBE7-45A3-B520-2C50F59C7932}"/>
              </a:ext>
            </a:extLst>
          </p:cNvPr>
          <p:cNvSpPr>
            <a:spLocks noGrp="1"/>
          </p:cNvSpPr>
          <p:nvPr>
            <p:ph type="body" sz="half" idx="2"/>
          </p:nvPr>
        </p:nvSpPr>
        <p:spPr>
          <a:xfrm>
            <a:off x="839788" y="2166148"/>
            <a:ext cx="3932237" cy="3702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Content Placeholder 2">
            <a:extLst>
              <a:ext uri="{FF2B5EF4-FFF2-40B4-BE49-F238E27FC236}">
                <a16:creationId xmlns="" xmlns:a16="http://schemas.microsoft.com/office/drawing/2014/main" id="{202EEB9F-D255-46E9-AFBB-FCC4D93BEFC3}"/>
              </a:ext>
            </a:extLst>
          </p:cNvPr>
          <p:cNvSpPr>
            <a:spLocks noGrp="1"/>
          </p:cNvSpPr>
          <p:nvPr>
            <p:ph idx="1"/>
          </p:nvPr>
        </p:nvSpPr>
        <p:spPr>
          <a:xfrm>
            <a:off x="5183188" y="457201"/>
            <a:ext cx="6172200" cy="5403850"/>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Graphic 15">
            <a:extLst>
              <a:ext uri="{FF2B5EF4-FFF2-40B4-BE49-F238E27FC236}">
                <a16:creationId xmlns=""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6" name="Graphic 4">
            <a:extLst>
              <a:ext uri="{FF2B5EF4-FFF2-40B4-BE49-F238E27FC236}">
                <a16:creationId xmlns=""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9" name="Title 1">
            <a:extLst>
              <a:ext uri="{FF2B5EF4-FFF2-40B4-BE49-F238E27FC236}">
                <a16:creationId xmlns="" xmlns:a16="http://schemas.microsoft.com/office/drawing/2014/main" id="{44469CAF-CD13-4CCC-9569-14C8070AB355}"/>
              </a:ext>
            </a:extLst>
          </p:cNvPr>
          <p:cNvSpPr>
            <a:spLocks noGrp="1"/>
          </p:cNvSpPr>
          <p:nvPr>
            <p:ph type="title"/>
          </p:nvPr>
        </p:nvSpPr>
        <p:spPr>
          <a:xfrm>
            <a:off x="839788" y="457200"/>
            <a:ext cx="3932237" cy="1380744"/>
          </a:xfrm>
        </p:spPr>
        <p:txBody>
          <a:bodyPr anchor="b"/>
          <a:lstStyle>
            <a:lvl1pPr>
              <a:defRPr sz="3200"/>
            </a:lvl1pPr>
          </a:lstStyle>
          <a:p>
            <a:r>
              <a:rPr lang="en-US" smtClean="0"/>
              <a:t>Click to edit Master title style</a:t>
            </a:r>
            <a:endParaRPr lang="en-US" dirty="0"/>
          </a:p>
        </p:txBody>
      </p:sp>
      <p:sp>
        <p:nvSpPr>
          <p:cNvPr id="10" name="Text Placeholder 3">
            <a:extLst>
              <a:ext uri="{FF2B5EF4-FFF2-40B4-BE49-F238E27FC236}">
                <a16:creationId xmlns="" xmlns:a16="http://schemas.microsoft.com/office/drawing/2014/main" id="{36D4C583-322D-4347-807F-F6D6AF8852A4}"/>
              </a:ext>
            </a:extLst>
          </p:cNvPr>
          <p:cNvSpPr>
            <a:spLocks noGrp="1"/>
          </p:cNvSpPr>
          <p:nvPr>
            <p:ph type="body" sz="half" idx="2"/>
          </p:nvPr>
        </p:nvSpPr>
        <p:spPr>
          <a:xfrm>
            <a:off x="839788" y="2130500"/>
            <a:ext cx="3932237" cy="37384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3" name="Picture Placeholder 12">
            <a:extLst>
              <a:ext uri="{FF2B5EF4-FFF2-40B4-BE49-F238E27FC236}">
                <a16:creationId xmlns=""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1" name="Title 1">
            <a:extLst>
              <a:ext uri="{FF2B5EF4-FFF2-40B4-BE49-F238E27FC236}">
                <a16:creationId xmlns=""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EMPTY SLIDE</a:t>
            </a:r>
            <a:endParaRPr lang="ru-RU" dirty="0"/>
          </a:p>
        </p:txBody>
      </p:sp>
      <p:sp>
        <p:nvSpPr>
          <p:cNvPr id="14" name="Graphic 15">
            <a:extLst>
              <a:ext uri="{FF2B5EF4-FFF2-40B4-BE49-F238E27FC236}">
                <a16:creationId xmlns=""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11" name="Graphic 1">
            <a:extLst>
              <a:ext uri="{FF2B5EF4-FFF2-40B4-BE49-F238E27FC236}">
                <a16:creationId xmlns=""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reeform: Shape 11">
              <a:extLst>
                <a:ext uri="{FF2B5EF4-FFF2-40B4-BE49-F238E27FC236}">
                  <a16:creationId xmlns=""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3" name="Freeform: Shape 12">
              <a:extLst>
                <a:ext uri="{FF2B5EF4-FFF2-40B4-BE49-F238E27FC236}">
                  <a16:creationId xmlns=""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Graphic 4">
            <a:extLst>
              <a:ext uri="{FF2B5EF4-FFF2-40B4-BE49-F238E27FC236}">
                <a16:creationId xmlns=""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2" name="Title 1">
            <a:extLst>
              <a:ext uri="{FF2B5EF4-FFF2-40B4-BE49-F238E27FC236}">
                <a16:creationId xmlns=""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a:normAutofit/>
          </a:bodyPr>
          <a:lstStyle>
            <a:lvl1pPr algn="l">
              <a:defRPr sz="4000" b="1">
                <a:solidFill>
                  <a:schemeClr val="bg1"/>
                </a:solidFill>
              </a:defRPr>
            </a:lvl1pPr>
          </a:lstStyle>
          <a:p>
            <a:r>
              <a:rPr lang="en-US" dirty="0"/>
              <a:t>DIVIDER SLIDE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5" name="Graphic 4">
            <a:extLst>
              <a:ext uri="{FF2B5EF4-FFF2-40B4-BE49-F238E27FC236}">
                <a16:creationId xmlns=""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7" name="Graphic 15">
            <a:extLst>
              <a:ext uri="{FF2B5EF4-FFF2-40B4-BE49-F238E27FC236}">
                <a16:creationId xmlns=""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1" name="Text Placeholder 17">
            <a:extLst>
              <a:ext uri="{FF2B5EF4-FFF2-40B4-BE49-F238E27FC236}">
                <a16:creationId xmlns=""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Text Placeholder 21">
            <a:extLst>
              <a:ext uri="{FF2B5EF4-FFF2-40B4-BE49-F238E27FC236}">
                <a16:creationId xmlns=""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1</a:t>
            </a:r>
            <a:endParaRPr lang="ru-RU" dirty="0"/>
          </a:p>
        </p:txBody>
      </p:sp>
      <p:sp>
        <p:nvSpPr>
          <p:cNvPr id="32" name="Text Placeholder 24">
            <a:extLst>
              <a:ext uri="{FF2B5EF4-FFF2-40B4-BE49-F238E27FC236}">
                <a16:creationId xmlns="" xmlns:a16="http://schemas.microsoft.com/office/drawing/2014/main" id="{D5D777E5-98F6-416A-8D23-3399269D85CB}"/>
              </a:ext>
            </a:extLst>
          </p:cNvPr>
          <p:cNvSpPr>
            <a:spLocks noGrp="1"/>
          </p:cNvSpPr>
          <p:nvPr>
            <p:ph type="body" sz="quarter" idx="14"/>
          </p:nvPr>
        </p:nvSpPr>
        <p:spPr>
          <a:xfrm>
            <a:off x="1442535" y="1998209"/>
            <a:ext cx="3103110"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3" name="Text Placeholder 21">
            <a:extLst>
              <a:ext uri="{FF2B5EF4-FFF2-40B4-BE49-F238E27FC236}">
                <a16:creationId xmlns=""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2</a:t>
            </a:r>
            <a:endParaRPr lang="ru-RU" dirty="0"/>
          </a:p>
        </p:txBody>
      </p:sp>
      <p:sp>
        <p:nvSpPr>
          <p:cNvPr id="34" name="Text Placeholder 24">
            <a:extLst>
              <a:ext uri="{FF2B5EF4-FFF2-40B4-BE49-F238E27FC236}">
                <a16:creationId xmlns="" xmlns:a16="http://schemas.microsoft.com/office/drawing/2014/main" id="{6706F6A2-1599-4D73-9288-3ECEACDDCAEA}"/>
              </a:ext>
            </a:extLst>
          </p:cNvPr>
          <p:cNvSpPr>
            <a:spLocks noGrp="1"/>
          </p:cNvSpPr>
          <p:nvPr>
            <p:ph type="body" sz="quarter" idx="16"/>
          </p:nvPr>
        </p:nvSpPr>
        <p:spPr>
          <a:xfrm>
            <a:off x="5477939" y="1998209"/>
            <a:ext cx="2243918"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5" name="Text Placeholder 21">
            <a:extLst>
              <a:ext uri="{FF2B5EF4-FFF2-40B4-BE49-F238E27FC236}">
                <a16:creationId xmlns=""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a:noAutofit/>
          </a:bodyPr>
          <a:lstStyle>
            <a:lvl1pPr marL="0" indent="0">
              <a:buNone/>
              <a:defRPr sz="6000" b="1">
                <a:solidFill>
                  <a:schemeClr val="bg2"/>
                </a:solidFill>
                <a:latin typeface="+mj-lt"/>
              </a:defRPr>
            </a:lvl1pPr>
          </a:lstStyle>
          <a:p>
            <a:pPr lvl="0"/>
            <a:r>
              <a:rPr lang="en-US" dirty="0"/>
              <a:t>3</a:t>
            </a:r>
            <a:endParaRPr lang="ru-RU" dirty="0"/>
          </a:p>
        </p:txBody>
      </p:sp>
      <p:sp>
        <p:nvSpPr>
          <p:cNvPr id="36" name="Text Placeholder 24">
            <a:extLst>
              <a:ext uri="{FF2B5EF4-FFF2-40B4-BE49-F238E27FC236}">
                <a16:creationId xmlns="" xmlns:a16="http://schemas.microsoft.com/office/drawing/2014/main" id="{3701E665-3CED-413C-BAC6-CE003B1494EA}"/>
              </a:ext>
            </a:extLst>
          </p:cNvPr>
          <p:cNvSpPr>
            <a:spLocks noGrp="1"/>
          </p:cNvSpPr>
          <p:nvPr>
            <p:ph type="body" sz="quarter" idx="18"/>
          </p:nvPr>
        </p:nvSpPr>
        <p:spPr>
          <a:xfrm>
            <a:off x="8564052" y="2015988"/>
            <a:ext cx="2959116" cy="1032355"/>
          </a:xfrm>
        </p:spPr>
        <p:txBody>
          <a:bodyPr>
            <a:noAutofit/>
          </a:bodyPr>
          <a:lstStyle>
            <a:lvl1pPr marL="0" indent="0">
              <a:lnSpc>
                <a:spcPct val="100000"/>
              </a:lnSpc>
              <a:spcBef>
                <a:spcPts val="600"/>
              </a:spcBef>
              <a:buNone/>
              <a:defRPr sz="2200" b="0">
                <a:solidFill>
                  <a:schemeClr val="tx2"/>
                </a:solidFill>
                <a:latin typeface="+mj-lt"/>
              </a:defRPr>
            </a:lvl1pPr>
          </a:lstStyle>
          <a:p>
            <a:pPr lvl="0"/>
            <a:r>
              <a:rPr lang="en-US" smtClean="0"/>
              <a:t>Click to edit Master text styles</a:t>
            </a:r>
          </a:p>
        </p:txBody>
      </p:sp>
      <p:sp>
        <p:nvSpPr>
          <p:cNvPr id="37" name="Text Placeholder 24">
            <a:extLst>
              <a:ext uri="{FF2B5EF4-FFF2-40B4-BE49-F238E27FC236}">
                <a16:creationId xmlns="" xmlns:a16="http://schemas.microsoft.com/office/drawing/2014/main" id="{E01406B4-D44B-4D1E-91F3-D87541EAD4CE}"/>
              </a:ext>
            </a:extLst>
          </p:cNvPr>
          <p:cNvSpPr>
            <a:spLocks noGrp="1"/>
          </p:cNvSpPr>
          <p:nvPr>
            <p:ph type="body" sz="quarter" idx="19"/>
          </p:nvPr>
        </p:nvSpPr>
        <p:spPr>
          <a:xfrm>
            <a:off x="1020059"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8" name="Text Placeholder 24">
            <a:extLst>
              <a:ext uri="{FF2B5EF4-FFF2-40B4-BE49-F238E27FC236}">
                <a16:creationId xmlns="" xmlns:a16="http://schemas.microsoft.com/office/drawing/2014/main" id="{9AAD5CF9-9A59-4C5F-8C29-B92AD6012119}"/>
              </a:ext>
            </a:extLst>
          </p:cNvPr>
          <p:cNvSpPr>
            <a:spLocks noGrp="1"/>
          </p:cNvSpPr>
          <p:nvPr>
            <p:ph type="body" sz="quarter" idx="20"/>
          </p:nvPr>
        </p:nvSpPr>
        <p:spPr>
          <a:xfrm>
            <a:off x="2718684" y="2927531"/>
            <a:ext cx="1698625"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39" name="Text Placeholder 24">
            <a:extLst>
              <a:ext uri="{FF2B5EF4-FFF2-40B4-BE49-F238E27FC236}">
                <a16:creationId xmlns="" xmlns:a16="http://schemas.microsoft.com/office/drawing/2014/main" id="{C6725172-65CC-4645-B23F-E77886468F31}"/>
              </a:ext>
            </a:extLst>
          </p:cNvPr>
          <p:cNvSpPr>
            <a:spLocks noGrp="1"/>
          </p:cNvSpPr>
          <p:nvPr>
            <p:ph type="body" sz="quarter" idx="21"/>
          </p:nvPr>
        </p:nvSpPr>
        <p:spPr>
          <a:xfrm>
            <a:off x="4794793" y="2927531"/>
            <a:ext cx="2599197"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0" name="Text Placeholder 24">
            <a:extLst>
              <a:ext uri="{FF2B5EF4-FFF2-40B4-BE49-F238E27FC236}">
                <a16:creationId xmlns="" xmlns:a16="http://schemas.microsoft.com/office/drawing/2014/main" id="{0EA5E6CA-5C78-4B75-BA22-59750E7D4501}"/>
              </a:ext>
            </a:extLst>
          </p:cNvPr>
          <p:cNvSpPr>
            <a:spLocks noGrp="1"/>
          </p:cNvSpPr>
          <p:nvPr>
            <p:ph type="body" sz="quarter" idx="22"/>
          </p:nvPr>
        </p:nvSpPr>
        <p:spPr>
          <a:xfrm>
            <a:off x="7876955" y="2925988"/>
            <a:ext cx="3726423" cy="800100"/>
          </a:xfrm>
        </p:spPr>
        <p:txBody>
          <a:bodyPr>
            <a:normAutofit/>
          </a:bodyPr>
          <a:lstStyle>
            <a:lvl1pPr marL="0" indent="0">
              <a:buNone/>
              <a:defRPr sz="1400" b="0">
                <a:solidFill>
                  <a:schemeClr val="bg1">
                    <a:lumMod val="75000"/>
                  </a:schemeClr>
                </a:solidFill>
                <a:latin typeface="+mn-lt"/>
              </a:defRPr>
            </a:lvl1pPr>
          </a:lstStyle>
          <a:p>
            <a:pPr lvl="0"/>
            <a:r>
              <a:rPr lang="en-US" smtClean="0"/>
              <a:t>Click to edit Master text styles</a:t>
            </a:r>
          </a:p>
        </p:txBody>
      </p:sp>
      <p:sp>
        <p:nvSpPr>
          <p:cNvPr id="41" name="Text Placeholder 24">
            <a:extLst>
              <a:ext uri="{FF2B5EF4-FFF2-40B4-BE49-F238E27FC236}">
                <a16:creationId xmlns="" xmlns:a16="http://schemas.microsoft.com/office/drawing/2014/main" id="{E1C61752-F57C-4FBF-93F3-06F43CCA43C8}"/>
              </a:ext>
            </a:extLst>
          </p:cNvPr>
          <p:cNvSpPr>
            <a:spLocks noGrp="1"/>
          </p:cNvSpPr>
          <p:nvPr>
            <p:ph type="body" sz="quarter" idx="23"/>
          </p:nvPr>
        </p:nvSpPr>
        <p:spPr>
          <a:xfrm>
            <a:off x="1284133" y="5751926"/>
            <a:ext cx="9623735" cy="470478"/>
          </a:xfrm>
        </p:spPr>
        <p:txBody>
          <a:bodyPr>
            <a:normAutofit/>
          </a:bodyPr>
          <a:lstStyle>
            <a:lvl1pPr marL="0" indent="0" algn="ctr">
              <a:buNone/>
              <a:defRPr sz="1600" b="0">
                <a:solidFill>
                  <a:schemeClr val="tx2"/>
                </a:solidFill>
                <a:latin typeface="+mn-lt"/>
              </a:defRPr>
            </a:lvl1pPr>
          </a:lstStyle>
          <a:p>
            <a:pPr lvl="0"/>
            <a:r>
              <a:rPr lang="en-US" smtClean="0"/>
              <a:t>Click to edit Master text styles</a:t>
            </a:r>
          </a:p>
        </p:txBody>
      </p:sp>
      <p:sp>
        <p:nvSpPr>
          <p:cNvPr id="42" name="Text Placeholder 24">
            <a:extLst>
              <a:ext uri="{FF2B5EF4-FFF2-40B4-BE49-F238E27FC236}">
                <a16:creationId xmlns="" xmlns:a16="http://schemas.microsoft.com/office/drawing/2014/main" id="{E0232175-FB97-4039-8136-B9DD27441C05}"/>
              </a:ext>
            </a:extLst>
          </p:cNvPr>
          <p:cNvSpPr>
            <a:spLocks noGrp="1"/>
          </p:cNvSpPr>
          <p:nvPr>
            <p:ph type="body" sz="quarter" idx="24"/>
          </p:nvPr>
        </p:nvSpPr>
        <p:spPr>
          <a:xfrm>
            <a:off x="4794791" y="4893792"/>
            <a:ext cx="2599199"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3" name="Text Placeholder 24">
            <a:extLst>
              <a:ext uri="{FF2B5EF4-FFF2-40B4-BE49-F238E27FC236}">
                <a16:creationId xmlns="" xmlns:a16="http://schemas.microsoft.com/office/drawing/2014/main" id="{6E5262C3-0603-403F-AB36-FB4EB9FC7BCB}"/>
              </a:ext>
            </a:extLst>
          </p:cNvPr>
          <p:cNvSpPr>
            <a:spLocks noGrp="1"/>
          </p:cNvSpPr>
          <p:nvPr>
            <p:ph type="body" sz="quarter" idx="25"/>
          </p:nvPr>
        </p:nvSpPr>
        <p:spPr>
          <a:xfrm>
            <a:off x="7890713" y="4893792"/>
            <a:ext cx="3712665" cy="615026"/>
          </a:xfrm>
        </p:spPr>
        <p:txBody>
          <a:bodyPr>
            <a:normAutofit/>
          </a:bodyPr>
          <a:lstStyle>
            <a:lvl1pPr marL="0" indent="0">
              <a:buNone/>
              <a:defRPr sz="1600" b="0">
                <a:solidFill>
                  <a:schemeClr val="bg2"/>
                </a:solidFill>
                <a:latin typeface="+mn-lt"/>
              </a:defRPr>
            </a:lvl1pPr>
          </a:lstStyle>
          <a:p>
            <a:pPr lvl="0"/>
            <a:r>
              <a:rPr lang="en-US" smtClean="0"/>
              <a:t>Click to edit Master text styles</a:t>
            </a:r>
          </a:p>
        </p:txBody>
      </p:sp>
      <p:sp>
        <p:nvSpPr>
          <p:cNvPr id="44" name="Picture Placeholder 12">
            <a:extLst>
              <a:ext uri="{FF2B5EF4-FFF2-40B4-BE49-F238E27FC236}">
                <a16:creationId xmlns="" xmlns:a16="http://schemas.microsoft.com/office/drawing/2014/main" id="{D2FBACFC-8B68-4A37-95A4-26BE5A23D759}"/>
              </a:ext>
            </a:extLst>
          </p:cNvPr>
          <p:cNvSpPr>
            <a:spLocks noGrp="1"/>
          </p:cNvSpPr>
          <p:nvPr>
            <p:ph type="pic" sz="quarter" idx="37"/>
          </p:nvPr>
        </p:nvSpPr>
        <p:spPr>
          <a:xfrm>
            <a:off x="1020058" y="3800404"/>
            <a:ext cx="3273552" cy="1618488"/>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6" name="Picture Placeholder 12">
            <a:extLst>
              <a:ext uri="{FF2B5EF4-FFF2-40B4-BE49-F238E27FC236}">
                <a16:creationId xmlns="" xmlns:a16="http://schemas.microsoft.com/office/drawing/2014/main" id="{5A6A36C6-8489-4333-927A-141D8F98AE50}"/>
              </a:ext>
            </a:extLst>
          </p:cNvPr>
          <p:cNvSpPr>
            <a:spLocks noGrp="1"/>
          </p:cNvSpPr>
          <p:nvPr>
            <p:ph type="pic" sz="quarter" idx="43"/>
          </p:nvPr>
        </p:nvSpPr>
        <p:spPr>
          <a:xfrm>
            <a:off x="4794792" y="3864572"/>
            <a:ext cx="2599199" cy="896112"/>
          </a:xfrm>
        </p:spPr>
        <p:txBody>
          <a:bodyPr anchor="ctr" anchorCtr="0">
            <a:no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47" name="Picture Placeholder 9">
            <a:extLst>
              <a:ext uri="{FF2B5EF4-FFF2-40B4-BE49-F238E27FC236}">
                <a16:creationId xmlns="" xmlns:a16="http://schemas.microsoft.com/office/drawing/2014/main" id="{BB2DF986-C446-4302-9099-B1512AD5D8CA}"/>
              </a:ext>
            </a:extLst>
          </p:cNvPr>
          <p:cNvSpPr>
            <a:spLocks noGrp="1"/>
          </p:cNvSpPr>
          <p:nvPr>
            <p:ph type="pic" sz="quarter" idx="44"/>
          </p:nvPr>
        </p:nvSpPr>
        <p:spPr>
          <a:xfrm>
            <a:off x="7876955" y="3864572"/>
            <a:ext cx="2599200" cy="896400"/>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picture</a:t>
            </a:r>
            <a:endParaRPr lang="ru-RU" dirty="0"/>
          </a:p>
        </p:txBody>
      </p:sp>
      <p:sp>
        <p:nvSpPr>
          <p:cNvPr id="22" name="Title 1">
            <a:extLst>
              <a:ext uri="{FF2B5EF4-FFF2-40B4-BE49-F238E27FC236}">
                <a16:creationId xmlns=""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a:normAutofit/>
          </a:bodyPr>
          <a:lstStyle>
            <a:lvl1pPr algn="l">
              <a:defRPr sz="4000" b="1">
                <a:solidFill>
                  <a:schemeClr val="bg1"/>
                </a:solidFill>
              </a:defRPr>
            </a:lvl1pPr>
          </a:lstStyle>
          <a:p>
            <a:r>
              <a:rPr lang="en-US" dirty="0"/>
              <a:t>HOW TO USE THIS TEMPALTE</a:t>
            </a:r>
            <a:endParaRPr lang="ru-RU" dirty="0"/>
          </a:p>
        </p:txBody>
      </p:sp>
      <p:sp>
        <p:nvSpPr>
          <p:cNvPr id="23" name="Graphic 15">
            <a:extLst>
              <a:ext uri="{FF2B5EF4-FFF2-40B4-BE49-F238E27FC236}">
                <a16:creationId xmlns=""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ext Placeholder 14">
            <a:extLst>
              <a:ext uri="{FF2B5EF4-FFF2-40B4-BE49-F238E27FC236}">
                <a16:creationId xmlns="" xmlns:a16="http://schemas.microsoft.com/office/drawing/2014/main" id="{302F0820-F94A-40EF-B3BE-26CD0CB55173}"/>
              </a:ext>
            </a:extLst>
          </p:cNvPr>
          <p:cNvSpPr>
            <a:spLocks noGrp="1"/>
          </p:cNvSpPr>
          <p:nvPr>
            <p:ph type="body" sz="quarter" idx="15"/>
          </p:nvPr>
        </p:nvSpPr>
        <p:spPr>
          <a:xfrm>
            <a:off x="774032" y="3074529"/>
            <a:ext cx="4421856"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21" name="Title 1">
            <a:extLst>
              <a:ext uri="{FF2B5EF4-FFF2-40B4-BE49-F238E27FC236}">
                <a16:creationId xmlns=""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a:normAutofit/>
          </a:bodyPr>
          <a:lstStyle>
            <a:lvl1pPr algn="l">
              <a:defRPr sz="4000" b="1">
                <a:solidFill>
                  <a:schemeClr val="bg1"/>
                </a:solidFill>
              </a:defRPr>
            </a:lvl1pPr>
          </a:lstStyle>
          <a:p>
            <a:r>
              <a:rPr lang="en-US" dirty="0"/>
              <a:t>TEXT LAYOUT 1</a:t>
            </a:r>
            <a:endParaRPr lang="ru-RU" dirty="0"/>
          </a:p>
        </p:txBody>
      </p:sp>
      <p:sp>
        <p:nvSpPr>
          <p:cNvPr id="22" name="Text Placeholder 17">
            <a:extLst>
              <a:ext uri="{FF2B5EF4-FFF2-40B4-BE49-F238E27FC236}">
                <a16:creationId xmlns=""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6" name="Graphic 4">
            <a:extLst>
              <a:ext uri="{FF2B5EF4-FFF2-40B4-BE49-F238E27FC236}">
                <a16:creationId xmlns=""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1" name="Graphic 15">
            <a:extLst>
              <a:ext uri="{FF2B5EF4-FFF2-40B4-BE49-F238E27FC236}">
                <a16:creationId xmlns=""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2" name="Picture Placeholder 21">
            <a:extLst>
              <a:ext uri="{FF2B5EF4-FFF2-40B4-BE49-F238E27FC236}">
                <a16:creationId xmlns=""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6" name="Text Placeholder 14">
            <a:extLst>
              <a:ext uri="{FF2B5EF4-FFF2-40B4-BE49-F238E27FC236}">
                <a16:creationId xmlns="" xmlns:a16="http://schemas.microsoft.com/office/drawing/2014/main" id="{E7F180F3-53B1-4A31-82A4-E6F9B5D8D8A3}"/>
              </a:ext>
            </a:extLst>
          </p:cNvPr>
          <p:cNvSpPr>
            <a:spLocks noGrp="1"/>
          </p:cNvSpPr>
          <p:nvPr>
            <p:ph type="body" sz="quarter" idx="15"/>
          </p:nvPr>
        </p:nvSpPr>
        <p:spPr>
          <a:xfrm>
            <a:off x="6881205" y="3090572"/>
            <a:ext cx="4421857" cy="2588637"/>
          </a:xfrm>
        </p:spPr>
        <p:txBody>
          <a:bodyPr lIns="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a:r>
              <a:rPr lang="en-US" smtClean="0"/>
              <a:t>Click to edit Master text styles</a:t>
            </a:r>
          </a:p>
        </p:txBody>
      </p:sp>
      <p:sp>
        <p:nvSpPr>
          <p:cNvPr id="17" name="Title 1">
            <a:extLst>
              <a:ext uri="{FF2B5EF4-FFF2-40B4-BE49-F238E27FC236}">
                <a16:creationId xmlns=""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a:normAutofit/>
          </a:bodyPr>
          <a:lstStyle>
            <a:lvl1pPr algn="l">
              <a:defRPr sz="4000" b="1">
                <a:solidFill>
                  <a:schemeClr val="bg1"/>
                </a:solidFill>
              </a:defRPr>
            </a:lvl1pPr>
          </a:lstStyle>
          <a:p>
            <a:r>
              <a:rPr lang="en-US" dirty="0"/>
              <a:t>TEXT LAYOUT 2</a:t>
            </a:r>
            <a:endParaRPr lang="ru-RU" dirty="0"/>
          </a:p>
        </p:txBody>
      </p:sp>
      <p:sp>
        <p:nvSpPr>
          <p:cNvPr id="18" name="Text Placeholder 17">
            <a:extLst>
              <a:ext uri="{FF2B5EF4-FFF2-40B4-BE49-F238E27FC236}">
                <a16:creationId xmlns=""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9" name="Graphic 15">
            <a:extLst>
              <a:ext uri="{FF2B5EF4-FFF2-40B4-BE49-F238E27FC236}">
                <a16:creationId xmlns=""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20" name="Graphic 4">
            <a:extLst>
              <a:ext uri="{FF2B5EF4-FFF2-40B4-BE49-F238E27FC236}">
                <a16:creationId xmlns=""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grpSp>
        <p:nvGrpSpPr>
          <p:cNvPr id="13" name="Graphic 1">
            <a:extLst>
              <a:ext uri="{FF2B5EF4-FFF2-40B4-BE49-F238E27FC236}">
                <a16:creationId xmlns=""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8" name="Text Placeholder 2">
            <a:extLst>
              <a:ext uri="{FF2B5EF4-FFF2-40B4-BE49-F238E27FC236}">
                <a16:creationId xmlns=""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10" name="Text Placeholder 2">
            <a:extLst>
              <a:ext uri="{FF2B5EF4-FFF2-40B4-BE49-F238E27FC236}">
                <a16:creationId xmlns=""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11" name="Text Placeholder 26">
            <a:extLst>
              <a:ext uri="{FF2B5EF4-FFF2-40B4-BE49-F238E27FC236}">
                <a16:creationId xmlns="" xmlns:a16="http://schemas.microsoft.com/office/drawing/2014/main" id="{1AEED068-3EA0-4BF4-875C-02473E9EB0CC}"/>
              </a:ext>
            </a:extLst>
          </p:cNvPr>
          <p:cNvSpPr>
            <a:spLocks noGrp="1"/>
          </p:cNvSpPr>
          <p:nvPr>
            <p:ph type="body" sz="quarter" idx="20"/>
          </p:nvPr>
        </p:nvSpPr>
        <p:spPr>
          <a:xfrm>
            <a:off x="774032"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2" name="Text Placeholder 26">
            <a:extLst>
              <a:ext uri="{FF2B5EF4-FFF2-40B4-BE49-F238E27FC236}">
                <a16:creationId xmlns="" xmlns:a16="http://schemas.microsoft.com/office/drawing/2014/main" id="{3590B9DA-A2DF-4AE1-9A98-C7B84F48C3A9}"/>
              </a:ext>
            </a:extLst>
          </p:cNvPr>
          <p:cNvSpPr>
            <a:spLocks noGrp="1"/>
          </p:cNvSpPr>
          <p:nvPr>
            <p:ph type="body" sz="quarter" idx="21"/>
          </p:nvPr>
        </p:nvSpPr>
        <p:spPr>
          <a:xfrm>
            <a:off x="6627121" y="3563411"/>
            <a:ext cx="4365625" cy="2333625"/>
          </a:xfrm>
        </p:spPr>
        <p:txBody>
          <a:bodyPr>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Click to edit Master text styles</a:t>
            </a:r>
          </a:p>
        </p:txBody>
      </p:sp>
      <p:sp>
        <p:nvSpPr>
          <p:cNvPr id="19" name="Graphic 4">
            <a:extLst>
              <a:ext uri="{FF2B5EF4-FFF2-40B4-BE49-F238E27FC236}">
                <a16:creationId xmlns=""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a:normAutofit/>
          </a:bodyPr>
          <a:lstStyle>
            <a:lvl1pPr algn="l">
              <a:defRPr sz="4000" b="1">
                <a:solidFill>
                  <a:schemeClr val="bg1"/>
                </a:solidFill>
              </a:defRPr>
            </a:lvl1pPr>
          </a:lstStyle>
          <a:p>
            <a:r>
              <a:rPr lang="en-US" dirty="0"/>
              <a:t>COMPARISON</a:t>
            </a:r>
            <a:endParaRPr lang="ru-RU" dirty="0"/>
          </a:p>
        </p:txBody>
      </p:sp>
      <p:sp>
        <p:nvSpPr>
          <p:cNvPr id="21" name="Text Placeholder 17">
            <a:extLst>
              <a:ext uri="{FF2B5EF4-FFF2-40B4-BE49-F238E27FC236}">
                <a16:creationId xmlns=""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18" name="Graphic 15">
            <a:extLst>
              <a:ext uri="{FF2B5EF4-FFF2-40B4-BE49-F238E27FC236}">
                <a16:creationId xmlns=""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grpSp>
        <p:nvGrpSpPr>
          <p:cNvPr id="13" name="Graphic 1">
            <a:extLst>
              <a:ext uri="{FF2B5EF4-FFF2-40B4-BE49-F238E27FC236}">
                <a16:creationId xmlns=""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reeform: Shape 15">
              <a:extLst>
                <a:ext uri="{FF2B5EF4-FFF2-40B4-BE49-F238E27FC236}">
                  <a16:creationId xmlns=""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18" name="Chart Placeholder 18">
            <a:extLst>
              <a:ext uri="{FF2B5EF4-FFF2-40B4-BE49-F238E27FC236}">
                <a16:creationId xmlns="" xmlns:a16="http://schemas.microsoft.com/office/drawing/2014/main" id="{68B512F2-EA3E-483F-B5D4-29DFD6C37B36}"/>
              </a:ext>
            </a:extLst>
          </p:cNvPr>
          <p:cNvSpPr>
            <a:spLocks noGrp="1"/>
          </p:cNvSpPr>
          <p:nvPr>
            <p:ph type="chart" sz="quarter" idx="32"/>
          </p:nvPr>
        </p:nvSpPr>
        <p:spPr>
          <a:xfrm>
            <a:off x="6096001" y="1246188"/>
            <a:ext cx="5170034" cy="4365625"/>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chart</a:t>
            </a:r>
            <a:endParaRPr lang="ru-RU" dirty="0"/>
          </a:p>
        </p:txBody>
      </p:sp>
      <p:sp>
        <p:nvSpPr>
          <p:cNvPr id="15" name="Title 1">
            <a:extLst>
              <a:ext uri="{FF2B5EF4-FFF2-40B4-BE49-F238E27FC236}">
                <a16:creationId xmlns=""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CHART</a:t>
            </a:r>
            <a:br>
              <a:rPr lang="en-US" dirty="0"/>
            </a:br>
            <a:r>
              <a:rPr lang="en-US" dirty="0"/>
              <a:t>SLIDE</a:t>
            </a:r>
            <a:endParaRPr lang="ru-RU" dirty="0"/>
          </a:p>
        </p:txBody>
      </p:sp>
      <p:sp>
        <p:nvSpPr>
          <p:cNvPr id="23" name="Text Placeholder 17">
            <a:extLst>
              <a:ext uri="{FF2B5EF4-FFF2-40B4-BE49-F238E27FC236}">
                <a16:creationId xmlns=""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4" name="Graphic 15">
            <a:extLst>
              <a:ext uri="{FF2B5EF4-FFF2-40B4-BE49-F238E27FC236}">
                <a16:creationId xmlns=""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grpSp>
        <p:nvGrpSpPr>
          <p:cNvPr id="13" name="Graphic 1">
            <a:extLst>
              <a:ext uri="{FF2B5EF4-FFF2-40B4-BE49-F238E27FC236}">
                <a16:creationId xmlns="" xmlns:a16="http://schemas.microsoft.com/office/drawing/2014/main" id="{2C819B96-1084-49C3-82B7-229513AC2269}"/>
              </a:ext>
            </a:extLst>
          </p:cNvPr>
          <p:cNvGrpSpPr/>
          <p:nvPr/>
        </p:nvGrpSpPr>
        <p:grpSpPr>
          <a:xfrm>
            <a:off x="0" y="0"/>
            <a:ext cx="12192000" cy="6858000"/>
            <a:chOff x="0" y="0"/>
            <a:chExt cx="12192000" cy="6858000"/>
          </a:xfrm>
        </p:grpSpPr>
        <p:sp>
          <p:nvSpPr>
            <p:cNvPr id="16" name="Freeform: Shape 15">
              <a:extLst>
                <a:ext uri="{FF2B5EF4-FFF2-40B4-BE49-F238E27FC236}">
                  <a16:creationId xmlns=""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endParaRPr lang="ru-RU" dirty="0"/>
            </a:p>
          </p:txBody>
        </p:sp>
        <p:sp>
          <p:nvSpPr>
            <p:cNvPr id="17" name="Freeform: Shape 16">
              <a:extLst>
                <a:ext uri="{FF2B5EF4-FFF2-40B4-BE49-F238E27FC236}">
                  <a16:creationId xmlns=""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gr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9" name="Graphic 4">
            <a:extLst>
              <a:ext uri="{FF2B5EF4-FFF2-40B4-BE49-F238E27FC236}">
                <a16:creationId xmlns=""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0" name="Title 1">
            <a:extLst>
              <a:ext uri="{FF2B5EF4-FFF2-40B4-BE49-F238E27FC236}">
                <a16:creationId xmlns=""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a:normAutofit/>
          </a:bodyPr>
          <a:lstStyle>
            <a:lvl1pPr algn="l">
              <a:defRPr sz="4000" b="1">
                <a:solidFill>
                  <a:schemeClr val="bg1"/>
                </a:solidFill>
              </a:defRPr>
            </a:lvl1pPr>
          </a:lstStyle>
          <a:p>
            <a:r>
              <a:rPr lang="en-US" dirty="0"/>
              <a:t>TABLE</a:t>
            </a:r>
            <a:br>
              <a:rPr lang="en-US" dirty="0"/>
            </a:br>
            <a:r>
              <a:rPr lang="en-US" dirty="0"/>
              <a:t>SLIDE</a:t>
            </a:r>
            <a:endParaRPr lang="ru-RU" dirty="0"/>
          </a:p>
        </p:txBody>
      </p:sp>
      <p:sp>
        <p:nvSpPr>
          <p:cNvPr id="21" name="Text Placeholder 17">
            <a:extLst>
              <a:ext uri="{FF2B5EF4-FFF2-40B4-BE49-F238E27FC236}">
                <a16:creationId xmlns=""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2" name="Graphic 15">
            <a:extLst>
              <a:ext uri="{FF2B5EF4-FFF2-40B4-BE49-F238E27FC236}">
                <a16:creationId xmlns=""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endParaRPr lang="ru-RU" dirty="0"/>
          </a:p>
        </p:txBody>
      </p:sp>
      <p:sp>
        <p:nvSpPr>
          <p:cNvPr id="18" name="Table Placeholder 17">
            <a:extLst>
              <a:ext uri="{FF2B5EF4-FFF2-40B4-BE49-F238E27FC236}">
                <a16:creationId xmlns="" xmlns:a16="http://schemas.microsoft.com/office/drawing/2014/main" id="{D45BCEDF-86BB-41E2-9F09-5D3014AD1C45}"/>
              </a:ext>
            </a:extLst>
          </p:cNvPr>
          <p:cNvSpPr>
            <a:spLocks noGrp="1"/>
          </p:cNvSpPr>
          <p:nvPr>
            <p:ph type="tbl" sz="quarter" idx="17"/>
          </p:nvPr>
        </p:nvSpPr>
        <p:spPr>
          <a:xfrm>
            <a:off x="4715791" y="1591499"/>
            <a:ext cx="6561138" cy="3761069"/>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table</a:t>
            </a:r>
            <a:endParaRPr lang="ru-RU" dirty="0"/>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bg>
      <p:bgPr>
        <a:solidFill>
          <a:schemeClr val="accent6"/>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anchor="ctr" anchorCtr="0">
            <a:noAutofit/>
          </a:bodyPr>
          <a:lstStyle>
            <a:lvl1pPr marL="0" indent="0" algn="ctr">
              <a:buNone/>
              <a:defRPr sz="1400"/>
            </a:lvl1pPr>
          </a:lstStyle>
          <a:p>
            <a:r>
              <a:rPr lang="en-US" smtClean="0"/>
              <a:t>Click icon to add picture</a:t>
            </a:r>
            <a:endParaRPr lang="ru-RU" dirty="0"/>
          </a:p>
        </p:txBody>
      </p:sp>
      <p:sp>
        <p:nvSpPr>
          <p:cNvPr id="3" name="Slide Number Placeholder 2">
            <a:extLst>
              <a:ext uri="{FF2B5EF4-FFF2-40B4-BE49-F238E27FC236}">
                <a16:creationId xmlns=""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20" name="Title 1">
            <a:extLst>
              <a:ext uri="{FF2B5EF4-FFF2-40B4-BE49-F238E27FC236}">
                <a16:creationId xmlns=""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a:normAutofit/>
          </a:bodyPr>
          <a:lstStyle>
            <a:lvl1pPr algn="l">
              <a:defRPr sz="4000" b="1">
                <a:solidFill>
                  <a:schemeClr val="bg1"/>
                </a:solidFill>
              </a:defRPr>
            </a:lvl1pPr>
          </a:lstStyle>
          <a:p>
            <a:r>
              <a:rPr lang="en-US" dirty="0"/>
              <a:t>BIG IMAGE SLIDE</a:t>
            </a:r>
            <a:endParaRPr lang="ru-RU" dirty="0"/>
          </a:p>
        </p:txBody>
      </p:sp>
      <p:sp>
        <p:nvSpPr>
          <p:cNvPr id="21" name="Text Placeholder 17">
            <a:extLst>
              <a:ext uri="{FF2B5EF4-FFF2-40B4-BE49-F238E27FC236}">
                <a16:creationId xmlns=""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a:r>
              <a:rPr lang="en-US" dirty="0"/>
              <a:t>Edit master text styles</a:t>
            </a:r>
          </a:p>
        </p:txBody>
      </p:sp>
      <p:sp>
        <p:nvSpPr>
          <p:cNvPr id="23" name="Graphic 4">
            <a:extLst>
              <a:ext uri="{FF2B5EF4-FFF2-40B4-BE49-F238E27FC236}">
                <a16:creationId xmlns=""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
        <p:nvSpPr>
          <p:cNvPr id="2" name="TextBox 1">
            <a:extLst>
              <a:ext uri="{FF2B5EF4-FFF2-40B4-BE49-F238E27FC236}">
                <a16:creationId xmlns=""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ru-RU" dirty="0"/>
          </a:p>
        </p:txBody>
      </p:sp>
      <p:sp>
        <p:nvSpPr>
          <p:cNvPr id="11" name="Freeform: Shape 10">
            <a:extLst>
              <a:ext uri="{FF2B5EF4-FFF2-40B4-BE49-F238E27FC236}">
                <a16:creationId xmlns=""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endParaRPr lang="ru-RU" dirty="0"/>
          </a:p>
        </p:txBody>
      </p:sp>
      <p:sp>
        <p:nvSpPr>
          <p:cNvPr id="3" name="Slide Number Placeholder 2">
            <a:extLst>
              <a:ext uri="{FF2B5EF4-FFF2-40B4-BE49-F238E27FC236}">
                <a16:creationId xmlns=""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ru-RU" smtClean="0"/>
              <a:pPr/>
              <a:t>‹#›</a:t>
            </a:fld>
            <a:endParaRPr lang="ru-RU" dirty="0"/>
          </a:p>
        </p:txBody>
      </p:sp>
      <p:sp>
        <p:nvSpPr>
          <p:cNvPr id="14" name="Title 1">
            <a:extLst>
              <a:ext uri="{FF2B5EF4-FFF2-40B4-BE49-F238E27FC236}">
                <a16:creationId xmlns=""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a:lstStyle>
            <a:lvl1pPr algn="ctr">
              <a:defRPr>
                <a:solidFill>
                  <a:schemeClr val="bg1"/>
                </a:solidFill>
              </a:defRPr>
            </a:lvl1pPr>
          </a:lstStyle>
          <a:p>
            <a:r>
              <a:rPr lang="en-US" dirty="0"/>
              <a:t>VIDEO SLIDE</a:t>
            </a:r>
            <a:endParaRPr lang="ru-RU" dirty="0"/>
          </a:p>
        </p:txBody>
      </p:sp>
      <p:sp>
        <p:nvSpPr>
          <p:cNvPr id="16" name="Media Placeholder 7">
            <a:extLst>
              <a:ext uri="{FF2B5EF4-FFF2-40B4-BE49-F238E27FC236}">
                <a16:creationId xmlns=""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solidFill>
                  <a:schemeClr val="bg1">
                    <a:lumMod val="75000"/>
                  </a:schemeClr>
                </a:solidFill>
              </a:defRPr>
            </a:lvl1pPr>
          </a:lstStyle>
          <a:p>
            <a:r>
              <a:rPr lang="en-US" smtClean="0"/>
              <a:t>Click icon to add media</a:t>
            </a:r>
            <a:endParaRPr lang="ru-RU" dirty="0"/>
          </a:p>
        </p:txBody>
      </p:sp>
      <p:sp>
        <p:nvSpPr>
          <p:cNvPr id="12" name="Graphic 4">
            <a:extLst>
              <a:ext uri="{FF2B5EF4-FFF2-40B4-BE49-F238E27FC236}">
                <a16:creationId xmlns=""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fld id="{D495E168-DA5E-4888-8D8A-92B118324C14}" type="slidenum">
              <a:rPr lang="ru-RU" smtClean="0"/>
              <a:pPr/>
              <a:t>‹#›</a:t>
            </a:fld>
            <a:endParaRPr lang="ru-RU" dirty="0"/>
          </a:p>
        </p:txBody>
      </p:sp>
      <p:sp>
        <p:nvSpPr>
          <p:cNvPr id="2" name="Title Placeholder 1">
            <a:extLst>
              <a:ext uri="{FF2B5EF4-FFF2-40B4-BE49-F238E27FC236}">
                <a16:creationId xmlns=""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dirty="0"/>
          </a:p>
        </p:txBody>
      </p:sp>
      <p:sp>
        <p:nvSpPr>
          <p:cNvPr id="3" name="Text Placeholder 2">
            <a:extLst>
              <a:ext uri="{FF2B5EF4-FFF2-40B4-BE49-F238E27FC236}">
                <a16:creationId xmlns=""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ru-RU" dirty="0"/>
          </a:p>
        </p:txBody>
      </p:sp>
      <p:sp>
        <p:nvSpPr>
          <p:cNvPr id="4" name="Date Placeholder 3">
            <a:extLst>
              <a:ext uri="{FF2B5EF4-FFF2-40B4-BE49-F238E27FC236}">
                <a16:creationId xmlns=""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r>
              <a:rPr lang="ru-RU" dirty="0"/>
              <a:t>MM.DD.20XX</a:t>
            </a:r>
          </a:p>
        </p:txBody>
      </p:sp>
      <p:sp>
        <p:nvSpPr>
          <p:cNvPr id="11" name="Footer Placeholder 4">
            <a:extLst>
              <a:ext uri="{FF2B5EF4-FFF2-40B4-BE49-F238E27FC236}">
                <a16:creationId xmlns=""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r>
              <a:rPr lang="en-US" dirty="0"/>
              <a:t>ADD A FOOTER</a:t>
            </a:r>
            <a:endParaRPr lang="ru-RU"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Picture Placeholder 5"/>
          <p:cNvGraphicFramePr>
            <a:graphicFrameLocks noGrp="1"/>
          </p:cNvGraphicFramePr>
          <p:nvPr>
            <p:ph type="pic" sz="quarter" idx="22"/>
            <p:extLst>
              <p:ext uri="{D42A27DB-BD31-4B8C-83A1-F6EECF244321}">
                <p14:modId xmlns:p14="http://schemas.microsoft.com/office/powerpoint/2010/main" val="2192118590"/>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 xmlns:a16="http://schemas.microsoft.com/office/drawing/2014/main" id="{F56E9371-6E05-45E0-803B-4C39AC28CC69}"/>
              </a:ext>
            </a:extLst>
          </p:cNvPr>
          <p:cNvSpPr>
            <a:spLocks noGrp="1"/>
          </p:cNvSpPr>
          <p:nvPr>
            <p:ph type="title"/>
          </p:nvPr>
        </p:nvSpPr>
        <p:spPr>
          <a:xfrm>
            <a:off x="512090" y="855642"/>
            <a:ext cx="4043582" cy="1066292"/>
          </a:xfrm>
        </p:spPr>
        <p:txBody>
          <a:bodyPr/>
          <a:lstStyle/>
          <a:p>
            <a:r>
              <a:rPr lang="en-GB" sz="4400" dirty="0" smtClean="0">
                <a:latin typeface="Adobe Garamond Pro Bold" panose="02020702060506020403" pitchFamily="18" charset="0"/>
                <a:ea typeface="Adobe Fan Heiti Std B" panose="020B0700000000000000" pitchFamily="34" charset="-128"/>
              </a:rPr>
              <a:t>IICT PROJECT</a:t>
            </a:r>
            <a:endParaRPr lang="ru-RU" sz="2800" dirty="0">
              <a:latin typeface="Adobe Fan Heiti Std B" panose="020B0700000000000000" pitchFamily="34" charset="-128"/>
              <a:ea typeface="Adobe Fan Heiti Std B" panose="020B0700000000000000" pitchFamily="34" charset="-128"/>
            </a:endParaRPr>
          </a:p>
        </p:txBody>
      </p:sp>
      <p:sp>
        <p:nvSpPr>
          <p:cNvPr id="3" name="Text Placeholder 2">
            <a:extLst>
              <a:ext uri="{FF2B5EF4-FFF2-40B4-BE49-F238E27FC236}">
                <a16:creationId xmlns="" xmlns:a16="http://schemas.microsoft.com/office/drawing/2014/main" id="{E0A0FE25-038A-4A14-B11A-432FECB7FA1E}"/>
              </a:ext>
            </a:extLst>
          </p:cNvPr>
          <p:cNvSpPr>
            <a:spLocks noGrp="1"/>
          </p:cNvSpPr>
          <p:nvPr>
            <p:ph type="body" sz="quarter" idx="13"/>
          </p:nvPr>
        </p:nvSpPr>
        <p:spPr>
          <a:xfrm>
            <a:off x="512090" y="2122555"/>
            <a:ext cx="2811378" cy="569846"/>
          </a:xfrm>
        </p:spPr>
        <p:txBody>
          <a:bodyPr/>
          <a:lstStyle/>
          <a:p>
            <a:r>
              <a:rPr lang="en-GB" dirty="0" smtClean="0">
                <a:latin typeface="Adobe Kaiti Std R" panose="02020400000000000000" pitchFamily="18" charset="-128"/>
                <a:ea typeface="Adobe Kaiti Std R" panose="02020400000000000000" pitchFamily="18" charset="-128"/>
              </a:rPr>
              <a:t>TECHNTECH</a:t>
            </a:r>
            <a:endParaRPr lang="ru-RU" dirty="0">
              <a:latin typeface="Adobe Kaiti Std R" panose="02020400000000000000" pitchFamily="18" charset="-128"/>
              <a:ea typeface="Adobe Kaiti Std R" panose="02020400000000000000" pitchFamily="18" charset="-128"/>
            </a:endParaRPr>
          </a:p>
        </p:txBody>
      </p:sp>
      <p:sp>
        <p:nvSpPr>
          <p:cNvPr id="7" name="Text Placeholder 3">
            <a:extLst>
              <a:ext uri="{FF2B5EF4-FFF2-40B4-BE49-F238E27FC236}">
                <a16:creationId xmlns="" xmlns:a16="http://schemas.microsoft.com/office/drawing/2014/main" id="{C83697A7-775B-4995-AFA7-E4B1B1C1C8F8}"/>
              </a:ext>
            </a:extLst>
          </p:cNvPr>
          <p:cNvSpPr txBox="1">
            <a:spLocks/>
          </p:cNvSpPr>
          <p:nvPr/>
        </p:nvSpPr>
        <p:spPr>
          <a:xfrm>
            <a:off x="512090" y="4058860"/>
            <a:ext cx="3209313" cy="149527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b="1"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latin typeface="Adobe Arabic" panose="02040503050201020203" pitchFamily="18" charset="-78"/>
                <a:cs typeface="Adobe Arabic" panose="02040503050201020203" pitchFamily="18" charset="-78"/>
              </a:rPr>
              <a:t>Kaif Qureshi | </a:t>
            </a:r>
            <a:r>
              <a:rPr lang="en-GB" b="0" dirty="0" smtClean="0">
                <a:latin typeface="Adobe Arabic" panose="02040503050201020203" pitchFamily="18" charset="-78"/>
                <a:cs typeface="Adobe Arabic" panose="02040503050201020203" pitchFamily="18" charset="-78"/>
              </a:rPr>
              <a:t>02-235222-013</a:t>
            </a:r>
          </a:p>
          <a:p>
            <a:r>
              <a:rPr lang="en-GB" dirty="0" smtClean="0">
                <a:latin typeface="Adobe Arabic" panose="02040503050201020203" pitchFamily="18" charset="-78"/>
                <a:cs typeface="Adobe Arabic" panose="02040503050201020203" pitchFamily="18" charset="-78"/>
              </a:rPr>
              <a:t>Zonish Ahmed | </a:t>
            </a:r>
            <a:r>
              <a:rPr lang="en-GB" b="0" dirty="0" smtClean="0">
                <a:latin typeface="Adobe Arabic" panose="02040503050201020203" pitchFamily="18" charset="-78"/>
                <a:cs typeface="Adobe Arabic" panose="02040503050201020203" pitchFamily="18" charset="-78"/>
              </a:rPr>
              <a:t>02-235222-022</a:t>
            </a:r>
          </a:p>
          <a:p>
            <a:r>
              <a:rPr lang="en-GB" dirty="0" smtClean="0">
                <a:latin typeface="Adobe Arabic" panose="02040503050201020203" pitchFamily="18" charset="-78"/>
                <a:cs typeface="Adobe Arabic" panose="02040503050201020203" pitchFamily="18" charset="-78"/>
              </a:rPr>
              <a:t>Bilal Masroor | </a:t>
            </a:r>
            <a:r>
              <a:rPr lang="en-GB" b="0" dirty="0" smtClean="0">
                <a:latin typeface="Adobe Arabic" panose="02040503050201020203" pitchFamily="18" charset="-78"/>
                <a:cs typeface="Adobe Arabic" panose="02040503050201020203" pitchFamily="18" charset="-78"/>
              </a:rPr>
              <a:t>02-235222-034</a:t>
            </a:r>
          </a:p>
          <a:p>
            <a:endParaRPr lang="en-GB" b="0" dirty="0" smtClean="0">
              <a:cs typeface="Adobe Arabic" panose="02040503050201020203" pitchFamily="18" charset="-78"/>
            </a:endParaRPr>
          </a:p>
        </p:txBody>
      </p:sp>
      <p:sp>
        <p:nvSpPr>
          <p:cNvPr id="11" name="TextBox 10"/>
          <p:cNvSpPr txBox="1"/>
          <p:nvPr/>
        </p:nvSpPr>
        <p:spPr>
          <a:xfrm>
            <a:off x="342981" y="6404313"/>
            <a:ext cx="1248754" cy="369332"/>
          </a:xfrm>
          <a:prstGeom prst="rect">
            <a:avLst/>
          </a:prstGeom>
          <a:noFill/>
        </p:spPr>
        <p:txBody>
          <a:bodyPr wrap="square" rtlCol="0">
            <a:spAutoFit/>
          </a:bodyPr>
          <a:lstStyle/>
          <a:p>
            <a:r>
              <a:rPr lang="en-GB" b="1" dirty="0" smtClean="0">
                <a:solidFill>
                  <a:schemeClr val="tx2">
                    <a:lumMod val="75000"/>
                  </a:schemeClr>
                </a:solidFill>
                <a:latin typeface="Adobe Arabic" panose="02040503050201020203" pitchFamily="18" charset="-78"/>
                <a:cs typeface="Adobe Arabic" panose="02040503050201020203" pitchFamily="18" charset="-78"/>
              </a:rPr>
              <a:t>BSIT (1A)</a:t>
            </a:r>
            <a:endParaRPr lang="en-US" b="1" dirty="0">
              <a:solidFill>
                <a:schemeClr val="tx2">
                  <a:lumMod val="75000"/>
                </a:schemeClr>
              </a:solidFill>
              <a:latin typeface="Adobe Arabic" panose="02040503050201020203" pitchFamily="18" charset="-78"/>
              <a:cs typeface="Adobe Arabic" panose="02040503050201020203" pitchFamily="18" charset="-78"/>
            </a:endParaRPr>
          </a:p>
        </p:txBody>
      </p:sp>
    </p:spTree>
    <p:extLst>
      <p:ext uri="{BB962C8B-B14F-4D97-AF65-F5344CB8AC3E}">
        <p14:creationId xmlns:p14="http://schemas.microsoft.com/office/powerpoint/2010/main" val="3610506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2E4FFE8E-5987-44EA-AF65-5CFA15DD7653}"/>
              </a:ext>
            </a:extLst>
          </p:cNvPr>
          <p:cNvSpPr>
            <a:spLocks noGrp="1"/>
          </p:cNvSpPr>
          <p:nvPr>
            <p:ph type="title"/>
          </p:nvPr>
        </p:nvSpPr>
        <p:spPr bwMode="auto"/>
        <p:txBody>
          <a:bodyPr/>
          <a:lstStyle/>
          <a:p>
            <a:r>
              <a:rPr lang="en-GB" dirty="0" smtClean="0"/>
              <a:t>HTML TAGS USED:</a:t>
            </a:r>
            <a:endParaRPr lang="ru-RU" dirty="0"/>
          </a:p>
        </p:txBody>
      </p:sp>
      <p:sp>
        <p:nvSpPr>
          <p:cNvPr id="5" name="Text Placeholder 4">
            <a:extLst>
              <a:ext uri="{FF2B5EF4-FFF2-40B4-BE49-F238E27FC236}">
                <a16:creationId xmlns="" xmlns:a16="http://schemas.microsoft.com/office/drawing/2014/main" id="{5B4E4515-E409-46A3-BF8E-A723CC4A9068}"/>
              </a:ext>
            </a:extLst>
          </p:cNvPr>
          <p:cNvSpPr>
            <a:spLocks noGrp="1"/>
          </p:cNvSpPr>
          <p:nvPr>
            <p:ph type="body" sz="quarter" idx="13"/>
          </p:nvPr>
        </p:nvSpPr>
        <p:spPr bwMode="auto">
          <a:xfrm>
            <a:off x="774032" y="2015766"/>
            <a:ext cx="10518598" cy="3986606"/>
          </a:xfrm>
        </p:spPr>
        <p:txBody>
          <a:bodyPr>
            <a:normAutofit/>
          </a:bodyPr>
          <a:lstStyle/>
          <a:p>
            <a:r>
              <a:rPr lang="en-GB" sz="2000" b="1" dirty="0" smtClean="0"/>
              <a:t>&lt;iframe&gt;&lt;/iframe&gt;</a:t>
            </a:r>
          </a:p>
          <a:p>
            <a:r>
              <a:rPr lang="en-US" sz="1800" dirty="0"/>
              <a:t>An inline frame (iframe) is a HTML element that loads another HTML page within the document. It essentially puts another webpage within the parent page. They are commonly used for advertisements, embedded videos, web analytics and interactive content.</a:t>
            </a:r>
            <a:endParaRPr lang="en-GB" sz="1800" dirty="0" smtClean="0"/>
          </a:p>
          <a:p>
            <a:r>
              <a:rPr lang="en-GB" sz="2000" b="1" dirty="0" smtClean="0"/>
              <a:t>&lt;div&gt;&lt;/div&gt;</a:t>
            </a:r>
          </a:p>
          <a:p>
            <a:r>
              <a:rPr lang="en-US" sz="1800" dirty="0"/>
              <a:t>The &lt;div&gt; tag defines a division or a section in an HTML document. The &lt;div&gt; tag is used as a container for HTML elements - which is then styled with </a:t>
            </a:r>
            <a:r>
              <a:rPr lang="en-US" sz="1800" dirty="0" smtClean="0"/>
              <a:t>CSS. It </a:t>
            </a:r>
            <a:r>
              <a:rPr lang="en-US" sz="1800" dirty="0"/>
              <a:t>is easily styled by using the class or id attribute. Any sort of content can be put inside </a:t>
            </a:r>
            <a:r>
              <a:rPr lang="en-US" sz="1800" dirty="0" smtClean="0"/>
              <a:t>this tag.</a:t>
            </a:r>
            <a:endParaRPr lang="en-GB" sz="1800" dirty="0" smtClean="0"/>
          </a:p>
          <a:p>
            <a:r>
              <a:rPr lang="en-GB" sz="2000" b="1" dirty="0" smtClean="0"/>
              <a:t>&lt;a&gt;&lt;/a&gt;</a:t>
            </a:r>
          </a:p>
          <a:p>
            <a:r>
              <a:rPr lang="en-GB" sz="1800" dirty="0" smtClean="0"/>
              <a:t>Anchor tag creates a hyperlink on the page. By using this the website can be redirected to a specific link or to different pages.</a:t>
            </a:r>
          </a:p>
          <a:p>
            <a:endParaRPr lang="en-GB" dirty="0" smtClean="0"/>
          </a:p>
          <a:p>
            <a:endParaRPr lang="ru-RU" dirty="0"/>
          </a:p>
        </p:txBody>
      </p:sp>
      <p:sp>
        <p:nvSpPr>
          <p:cNvPr id="2" name="Slide Number Placeholder 1">
            <a:extLst>
              <a:ext uri="{FF2B5EF4-FFF2-40B4-BE49-F238E27FC236}">
                <a16:creationId xmlns="" xmlns:a16="http://schemas.microsoft.com/office/drawing/2014/main" id="{BF53D04A-7D1E-45D0-9B0B-7BDFC553B4F7}"/>
              </a:ext>
            </a:extLst>
          </p:cNvPr>
          <p:cNvSpPr>
            <a:spLocks noGrp="1"/>
          </p:cNvSpPr>
          <p:nvPr>
            <p:ph type="sldNum" sz="quarter" idx="10"/>
          </p:nvPr>
        </p:nvSpPr>
        <p:spPr/>
        <p:txBody>
          <a:bodyPr/>
          <a:lstStyle/>
          <a:p>
            <a:fld id="{D495E168-DA5E-4888-8D8A-92B118324C14}" type="slidenum">
              <a:rPr lang="ru-RU" smtClean="0"/>
              <a:pPr/>
              <a:t>10</a:t>
            </a:fld>
            <a:endParaRPr lang="ru-RU" dirty="0"/>
          </a:p>
        </p:txBody>
      </p:sp>
    </p:spTree>
    <p:extLst>
      <p:ext uri="{BB962C8B-B14F-4D97-AF65-F5344CB8AC3E}">
        <p14:creationId xmlns:p14="http://schemas.microsoft.com/office/powerpoint/2010/main" val="135576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11</a:t>
            </a:fld>
            <a:endParaRPr lang="ru-RU" dirty="0"/>
          </a:p>
        </p:txBody>
      </p:sp>
      <p:sp>
        <p:nvSpPr>
          <p:cNvPr id="7" name="Title 6"/>
          <p:cNvSpPr>
            <a:spLocks noGrp="1"/>
          </p:cNvSpPr>
          <p:nvPr>
            <p:ph type="title"/>
          </p:nvPr>
        </p:nvSpPr>
        <p:spPr>
          <a:xfrm>
            <a:off x="774032" y="1033272"/>
            <a:ext cx="7125368" cy="782638"/>
          </a:xfrm>
        </p:spPr>
        <p:txBody>
          <a:bodyPr/>
          <a:lstStyle/>
          <a:p>
            <a:r>
              <a:rPr lang="en-GB" dirty="0" smtClean="0"/>
              <a:t>CSS PROPERTIES USED:</a:t>
            </a:r>
            <a:endParaRPr lang="en-US" dirty="0"/>
          </a:p>
        </p:txBody>
      </p:sp>
      <p:sp>
        <p:nvSpPr>
          <p:cNvPr id="8" name="Text Placeholder 7"/>
          <p:cNvSpPr>
            <a:spLocks noGrp="1"/>
          </p:cNvSpPr>
          <p:nvPr>
            <p:ph type="body" sz="quarter" idx="13"/>
          </p:nvPr>
        </p:nvSpPr>
        <p:spPr>
          <a:xfrm>
            <a:off x="774032" y="2279293"/>
            <a:ext cx="10518598" cy="3478042"/>
          </a:xfrm>
        </p:spPr>
        <p:txBody>
          <a:bodyPr>
            <a:normAutofit/>
          </a:bodyPr>
          <a:lstStyle/>
          <a:p>
            <a:r>
              <a:rPr lang="en-GB" sz="2000" b="1" dirty="0" smtClean="0"/>
              <a:t>Flexbox: </a:t>
            </a:r>
            <a:r>
              <a:rPr lang="en-US" sz="2000" dirty="0" smtClean="0"/>
              <a:t>Flexbox is </a:t>
            </a:r>
            <a:r>
              <a:rPr lang="en-US" sz="2000" dirty="0"/>
              <a:t>usually referred to as </a:t>
            </a:r>
            <a:r>
              <a:rPr lang="en-US" sz="2000" dirty="0" smtClean="0"/>
              <a:t>flexible box</a:t>
            </a:r>
            <a:r>
              <a:rPr lang="en-US" sz="2000" dirty="0"/>
              <a:t>, was designed as a one-dimensional layout model, and as a method that could offer space distribution between items in an interface and powerful alignment </a:t>
            </a:r>
            <a:r>
              <a:rPr lang="en-US" sz="2000" dirty="0" smtClean="0"/>
              <a:t>capabilities.</a:t>
            </a:r>
          </a:p>
          <a:p>
            <a:r>
              <a:rPr lang="en-GB" sz="2000" b="1" dirty="0" smtClean="0"/>
              <a:t>:hover: </a:t>
            </a:r>
            <a:r>
              <a:rPr lang="en-GB" sz="2000" dirty="0" smtClean="0"/>
              <a:t>It is a pseudo class which is used to create different effects on the hover of a mouse on a certain div or an element.</a:t>
            </a:r>
          </a:p>
          <a:p>
            <a:r>
              <a:rPr lang="en-GB" sz="2000" b="1" dirty="0" smtClean="0"/>
              <a:t>:nth-child: </a:t>
            </a:r>
            <a:r>
              <a:rPr lang="en-GB" sz="2000" dirty="0" smtClean="0"/>
              <a:t>It is also a pseudo selector to select a specific child of a parent element.</a:t>
            </a:r>
            <a:endParaRPr lang="en-US" sz="2000" b="1" dirty="0" smtClean="0"/>
          </a:p>
          <a:p>
            <a:r>
              <a:rPr lang="en-GB" sz="2000" b="1" dirty="0" smtClean="0"/>
              <a:t>Transition: </a:t>
            </a:r>
            <a:r>
              <a:rPr lang="en-GB" sz="2000" dirty="0" smtClean="0"/>
              <a:t>It is used to create an animation effect.</a:t>
            </a:r>
          </a:p>
          <a:p>
            <a:r>
              <a:rPr lang="en-GB" sz="2000" b="1" dirty="0" smtClean="0"/>
              <a:t>Transform: </a:t>
            </a:r>
            <a:r>
              <a:rPr lang="en-GB" sz="2000" dirty="0" smtClean="0"/>
              <a:t>CSS Transform property transforms the object according to the attribute given to it.</a:t>
            </a:r>
            <a:endParaRPr lang="en-US" sz="2000" b="1" dirty="0"/>
          </a:p>
        </p:txBody>
      </p:sp>
    </p:spTree>
    <p:extLst>
      <p:ext uri="{BB962C8B-B14F-4D97-AF65-F5344CB8AC3E}">
        <p14:creationId xmlns:p14="http://schemas.microsoft.com/office/powerpoint/2010/main" val="2153272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12</a:t>
            </a:fld>
            <a:endParaRPr lang="ru-RU" dirty="0"/>
          </a:p>
        </p:txBody>
      </p:sp>
      <p:sp>
        <p:nvSpPr>
          <p:cNvPr id="4" name="Title 3"/>
          <p:cNvSpPr>
            <a:spLocks noGrp="1"/>
          </p:cNvSpPr>
          <p:nvPr>
            <p:ph type="title"/>
          </p:nvPr>
        </p:nvSpPr>
        <p:spPr/>
        <p:txBody>
          <a:bodyPr/>
          <a:lstStyle/>
          <a:p>
            <a:r>
              <a:rPr lang="en-GB" dirty="0" smtClean="0"/>
              <a:t>Summary</a:t>
            </a:r>
            <a:endParaRPr lang="en-US" dirty="0"/>
          </a:p>
        </p:txBody>
      </p:sp>
      <p:sp>
        <p:nvSpPr>
          <p:cNvPr id="6" name="Picture Placeholder 1"/>
          <p:cNvSpPr>
            <a:spLocks noGrp="1"/>
          </p:cNvSpPr>
          <p:nvPr>
            <p:ph type="body" sz="quarter" idx="13"/>
          </p:nvPr>
        </p:nvSpPr>
        <p:spPr>
          <a:xfrm>
            <a:off x="774032" y="2508386"/>
            <a:ext cx="10518598" cy="3215081"/>
          </a:xfrm>
        </p:spPr>
        <p:txBody>
          <a:bodyPr>
            <a:normAutofit/>
          </a:bodyPr>
          <a:lstStyle/>
          <a:p>
            <a:r>
              <a:rPr lang="en-US" dirty="0"/>
              <a:t>In </a:t>
            </a:r>
            <a:r>
              <a:rPr lang="en-US" dirty="0" smtClean="0"/>
              <a:t>summary, </a:t>
            </a:r>
            <a:r>
              <a:rPr lang="en-US" dirty="0"/>
              <a:t>this website </a:t>
            </a:r>
            <a:r>
              <a:rPr lang="en-US" dirty="0" smtClean="0"/>
              <a:t>is a </a:t>
            </a:r>
            <a:r>
              <a:rPr lang="en-US" dirty="0"/>
              <a:t>platform that allows users to easily browse and purchase laptops online. It has a clean and user-friendly design, making it easy for users to navigate and find the information they need. It features a homepage, product page, about page, and contact page that provide a seamless and efficient shopping experience for the users</a:t>
            </a:r>
            <a:r>
              <a:rPr lang="en-US" dirty="0" smtClean="0"/>
              <a:t>. This website is </a:t>
            </a:r>
            <a:r>
              <a:rPr lang="en-US" dirty="0"/>
              <a:t>ready to be deployed for the business to use, and can be expected to improve the customer's shopping experience and increase sales.</a:t>
            </a:r>
          </a:p>
          <a:p>
            <a:endParaRPr lang="en-US" dirty="0"/>
          </a:p>
        </p:txBody>
      </p:sp>
    </p:spTree>
    <p:extLst>
      <p:ext uri="{BB962C8B-B14F-4D97-AF65-F5344CB8AC3E}">
        <p14:creationId xmlns:p14="http://schemas.microsoft.com/office/powerpoint/2010/main" val="2520744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433734" y="990446"/>
            <a:ext cx="3781711" cy="2116821"/>
          </a:xfrm>
        </p:spPr>
        <p:txBody>
          <a:bodyPr/>
          <a:lstStyle/>
          <a:p>
            <a:r>
              <a:rPr lang="en-GB" dirty="0" smtClean="0"/>
              <a:t>THANK YOU</a:t>
            </a:r>
            <a:endParaRPr lang="en-US" dirty="0"/>
          </a:p>
        </p:txBody>
      </p:sp>
      <p:sp>
        <p:nvSpPr>
          <p:cNvPr id="4" name="Text Placeholder 3"/>
          <p:cNvSpPr>
            <a:spLocks noGrp="1"/>
          </p:cNvSpPr>
          <p:nvPr>
            <p:ph type="body" sz="quarter" idx="13"/>
          </p:nvPr>
        </p:nvSpPr>
        <p:spPr>
          <a:xfrm>
            <a:off x="9050866" y="5858933"/>
            <a:ext cx="3141133" cy="999067"/>
          </a:xfrm>
        </p:spPr>
        <p:txBody>
          <a:bodyPr/>
          <a:lstStyle/>
          <a:p>
            <a:pPr algn="l"/>
            <a:r>
              <a:rPr lang="en-GB" sz="1400" i="1" dirty="0" smtClean="0"/>
              <a:t>qureshik488@gmail.com</a:t>
            </a:r>
          </a:p>
          <a:p>
            <a:pPr algn="l"/>
            <a:r>
              <a:rPr lang="en-GB" sz="1400" i="1" dirty="0"/>
              <a:t>zonissshahmed@gmail.com </a:t>
            </a:r>
            <a:endParaRPr lang="en-GB" sz="1400" i="1" dirty="0" smtClean="0"/>
          </a:p>
          <a:p>
            <a:pPr algn="l"/>
            <a:r>
              <a:rPr lang="en-US" sz="1400" i="1" dirty="0"/>
              <a:t>bilalmasroorahmed909@gmail.com </a:t>
            </a:r>
            <a:endParaRPr lang="en-GB" sz="1400" i="1" dirty="0" smtClean="0"/>
          </a:p>
          <a:p>
            <a:pPr algn="l"/>
            <a:endParaRPr lang="en-GB" sz="1800" dirty="0" smtClean="0"/>
          </a:p>
          <a:p>
            <a:endParaRPr lang="en-US" sz="1800" dirty="0"/>
          </a:p>
        </p:txBody>
      </p:sp>
      <p:sp>
        <p:nvSpPr>
          <p:cNvPr id="10" name="Picture Placeholder 1"/>
          <p:cNvSpPr txBox="1">
            <a:spLocks/>
          </p:cNvSpPr>
          <p:nvPr/>
        </p:nvSpPr>
        <p:spPr>
          <a:xfrm>
            <a:off x="0" y="0"/>
            <a:ext cx="6036731"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2">
              <a:lumMod val="50000"/>
            </a:schemeClr>
          </a:solidFill>
        </p:spPr>
      </p:sp>
    </p:spTree>
    <p:extLst>
      <p:ext uri="{BB962C8B-B14F-4D97-AF65-F5344CB8AC3E}">
        <p14:creationId xmlns:p14="http://schemas.microsoft.com/office/powerpoint/2010/main" val="42928904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A21564-E2C8-443F-8E07-E59DFA5BC6DF}"/>
              </a:ext>
            </a:extLst>
          </p:cNvPr>
          <p:cNvSpPr>
            <a:spLocks noGrp="1"/>
          </p:cNvSpPr>
          <p:nvPr>
            <p:ph type="title"/>
          </p:nvPr>
        </p:nvSpPr>
        <p:spPr/>
        <p:txBody>
          <a:bodyPr/>
          <a:lstStyle/>
          <a:p>
            <a:r>
              <a:rPr lang="en-GB" dirty="0" smtClean="0"/>
              <a:t>Introduction</a:t>
            </a:r>
            <a:endParaRPr lang="ru-RU" dirty="0"/>
          </a:p>
        </p:txBody>
      </p:sp>
      <p:sp>
        <p:nvSpPr>
          <p:cNvPr id="5" name="Text Placeholder 4">
            <a:extLst>
              <a:ext uri="{FF2B5EF4-FFF2-40B4-BE49-F238E27FC236}">
                <a16:creationId xmlns="" xmlns:a16="http://schemas.microsoft.com/office/drawing/2014/main" id="{02A2A374-6D41-4D06-9363-30924664025A}"/>
              </a:ext>
            </a:extLst>
          </p:cNvPr>
          <p:cNvSpPr>
            <a:spLocks noGrp="1"/>
          </p:cNvSpPr>
          <p:nvPr>
            <p:ph type="body" sz="quarter" idx="13"/>
          </p:nvPr>
        </p:nvSpPr>
        <p:spPr>
          <a:xfrm>
            <a:off x="700553" y="2298871"/>
            <a:ext cx="4614397" cy="4273379"/>
          </a:xfrm>
        </p:spPr>
        <p:txBody>
          <a:bodyPr>
            <a:normAutofit/>
          </a:bodyPr>
          <a:lstStyle/>
          <a:p>
            <a:r>
              <a:rPr lang="en-GB" b="1" dirty="0" smtClean="0"/>
              <a:t>What is Techntech?</a:t>
            </a:r>
          </a:p>
          <a:p>
            <a:r>
              <a:rPr lang="en-GB" dirty="0" smtClean="0"/>
              <a:t>It is an E-commerce front end only website for buying and selling of laptops.</a:t>
            </a:r>
            <a:r>
              <a:rPr lang="en-GB" dirty="0"/>
              <a:t> </a:t>
            </a:r>
            <a:r>
              <a:rPr lang="en-GB" dirty="0" smtClean="0"/>
              <a:t>It is built using HTML and CSS which are the core languages for building a static website. HTML is used for creating a structure of a website from top to bottom. CSS is used for styling our webpages and to make it look dynamic and user friendly at the same time.</a:t>
            </a:r>
          </a:p>
        </p:txBody>
      </p:sp>
      <p:sp>
        <p:nvSpPr>
          <p:cNvPr id="3" name="Slide Number Placeholder 2">
            <a:extLst>
              <a:ext uri="{FF2B5EF4-FFF2-40B4-BE49-F238E27FC236}">
                <a16:creationId xmlns="" xmlns:a16="http://schemas.microsoft.com/office/drawing/2014/main" id="{EA534D36-FD98-42BC-977C-D6843E425B7B}"/>
              </a:ext>
            </a:extLst>
          </p:cNvPr>
          <p:cNvSpPr>
            <a:spLocks noGrp="1"/>
          </p:cNvSpPr>
          <p:nvPr>
            <p:ph type="sldNum" sz="quarter" idx="10"/>
          </p:nvPr>
        </p:nvSpPr>
        <p:spPr/>
        <p:txBody>
          <a:bodyPr/>
          <a:lstStyle/>
          <a:p>
            <a:fld id="{D495E168-DA5E-4888-8D8A-92B118324C14}" type="slidenum">
              <a:rPr lang="ru-RU" smtClean="0"/>
              <a:pPr/>
              <a:t>2</a:t>
            </a:fld>
            <a:endParaRPr lang="ru-R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134" y="2182094"/>
            <a:ext cx="3259666" cy="3259666"/>
          </a:xfrm>
          <a:prstGeom prst="rect">
            <a:avLst/>
          </a:prstGeom>
        </p:spPr>
      </p:pic>
    </p:spTree>
    <p:extLst>
      <p:ext uri="{BB962C8B-B14F-4D97-AF65-F5344CB8AC3E}">
        <p14:creationId xmlns:p14="http://schemas.microsoft.com/office/powerpoint/2010/main" val="1106630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D42E07B-C167-48F8-AB6F-45BD78322261}"/>
              </a:ext>
            </a:extLst>
          </p:cNvPr>
          <p:cNvSpPr>
            <a:spLocks noGrp="1"/>
          </p:cNvSpPr>
          <p:nvPr>
            <p:ph type="title"/>
          </p:nvPr>
        </p:nvSpPr>
        <p:spPr bwMode="grayWhite">
          <a:xfrm>
            <a:off x="774032" y="1712991"/>
            <a:ext cx="3467768" cy="951894"/>
          </a:xfrm>
        </p:spPr>
        <p:txBody>
          <a:bodyPr>
            <a:normAutofit fontScale="90000"/>
          </a:bodyPr>
          <a:lstStyle/>
          <a:p>
            <a:r>
              <a:rPr lang="en-GB" dirty="0" smtClean="0"/>
              <a:t>OBJECTIVES</a:t>
            </a:r>
            <a:endParaRPr lang="ru-RU" dirty="0"/>
          </a:p>
        </p:txBody>
      </p:sp>
      <p:sp>
        <p:nvSpPr>
          <p:cNvPr id="5" name="Text Placeholder 4">
            <a:extLst>
              <a:ext uri="{FF2B5EF4-FFF2-40B4-BE49-F238E27FC236}">
                <a16:creationId xmlns="" xmlns:a16="http://schemas.microsoft.com/office/drawing/2014/main" id="{ADE478EB-C91D-4F65-ABE7-97357B17A1CA}"/>
              </a:ext>
            </a:extLst>
          </p:cNvPr>
          <p:cNvSpPr>
            <a:spLocks noGrp="1"/>
          </p:cNvSpPr>
          <p:nvPr>
            <p:ph type="body" sz="quarter" idx="13"/>
          </p:nvPr>
        </p:nvSpPr>
        <p:spPr bwMode="grayWhite">
          <a:xfrm>
            <a:off x="774032" y="3285067"/>
            <a:ext cx="9242035" cy="2853266"/>
          </a:xfrm>
        </p:spPr>
        <p:txBody>
          <a:bodyPr>
            <a:normAutofit fontScale="92500" lnSpcReduction="20000"/>
          </a:bodyPr>
          <a:lstStyle/>
          <a:p>
            <a:pPr marL="342900" lvl="0" indent="-342900">
              <a:buFont typeface="Arial" panose="020B0604020202020204" pitchFamily="34" charset="0"/>
              <a:buChar char="•"/>
            </a:pPr>
            <a:r>
              <a:rPr lang="en-US" sz="2000" dirty="0"/>
              <a:t>To provide customers with an easy-to-use and visually appealing interface for browsing and researching laptops.</a:t>
            </a:r>
          </a:p>
          <a:p>
            <a:pPr marL="342900" lvl="0" indent="-342900">
              <a:buFont typeface="Arial" panose="020B0604020202020204" pitchFamily="34" charset="0"/>
              <a:buChar char="•"/>
            </a:pPr>
            <a:r>
              <a:rPr lang="en-US" sz="2000" dirty="0"/>
              <a:t>To offer a wide range of laptops from different brands and manufacturers, with detailed information on each product's specifications and features.</a:t>
            </a:r>
          </a:p>
          <a:p>
            <a:pPr marL="342900" lvl="0" indent="-342900">
              <a:buFont typeface="Arial" panose="020B0604020202020204" pitchFamily="34" charset="0"/>
              <a:buChar char="•"/>
            </a:pPr>
            <a:r>
              <a:rPr lang="en-US" sz="2000" dirty="0"/>
              <a:t>To enable customers to easily compare prices and features of different laptops to make informed purchasing decisions.</a:t>
            </a:r>
          </a:p>
          <a:p>
            <a:pPr marL="342900" lvl="0" indent="-342900">
              <a:buFont typeface="Arial" panose="020B0604020202020204" pitchFamily="34" charset="0"/>
              <a:buChar char="•"/>
            </a:pPr>
            <a:r>
              <a:rPr lang="en-US" sz="2000" dirty="0" smtClean="0"/>
              <a:t>To </a:t>
            </a:r>
            <a:r>
              <a:rPr lang="en-US" sz="2000" dirty="0"/>
              <a:t>use the website as a marketing channel to promote new products, sales, and discounts.</a:t>
            </a:r>
          </a:p>
          <a:p>
            <a:pPr marL="342900" lvl="0" indent="-342900">
              <a:buFont typeface="Arial" panose="020B0604020202020204" pitchFamily="34" charset="0"/>
              <a:buChar char="•"/>
            </a:pPr>
            <a:r>
              <a:rPr lang="en-US" sz="2000" dirty="0"/>
              <a:t>To increase brand awareness and customer loyalty.</a:t>
            </a:r>
          </a:p>
          <a:p>
            <a:pPr marL="342900" lvl="0" indent="-342900">
              <a:buFont typeface="Arial" panose="020B0604020202020204" pitchFamily="34" charset="0"/>
              <a:buChar char="•"/>
            </a:pPr>
            <a:r>
              <a:rPr lang="en-US" sz="2000" dirty="0"/>
              <a:t>To increase online sales revenue and market share.</a:t>
            </a:r>
          </a:p>
          <a:p>
            <a:endParaRPr lang="en-US" dirty="0"/>
          </a:p>
        </p:txBody>
      </p:sp>
      <p:sp>
        <p:nvSpPr>
          <p:cNvPr id="2" name="Slide Number Placeholder 1">
            <a:extLst>
              <a:ext uri="{FF2B5EF4-FFF2-40B4-BE49-F238E27FC236}">
                <a16:creationId xmlns="" xmlns:a16="http://schemas.microsoft.com/office/drawing/2014/main" id="{8F9A1308-AD4D-492C-B931-EA94BBCF4B56}"/>
              </a:ext>
            </a:extLst>
          </p:cNvPr>
          <p:cNvSpPr>
            <a:spLocks noGrp="1"/>
          </p:cNvSpPr>
          <p:nvPr>
            <p:ph type="sldNum" sz="quarter" idx="10"/>
          </p:nvPr>
        </p:nvSpPr>
        <p:spPr/>
        <p:txBody>
          <a:bodyPr/>
          <a:lstStyle/>
          <a:p>
            <a:fld id="{D495E168-DA5E-4888-8D8A-92B118324C14}" type="slidenum">
              <a:rPr lang="ru-RU" smtClean="0"/>
              <a:pPr/>
              <a:t>3</a:t>
            </a:fld>
            <a:endParaRPr lang="ru-RU" dirty="0"/>
          </a:p>
        </p:txBody>
      </p:sp>
    </p:spTree>
    <p:extLst>
      <p:ext uri="{BB962C8B-B14F-4D97-AF65-F5344CB8AC3E}">
        <p14:creationId xmlns:p14="http://schemas.microsoft.com/office/powerpoint/2010/main" val="25195176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95E168-DA5E-4888-8D8A-92B118324C14}" type="slidenum">
              <a:rPr lang="ru-RU" smtClean="0"/>
              <a:pPr/>
              <a:t>4</a:t>
            </a:fld>
            <a:endParaRPr lang="ru-RU" dirty="0"/>
          </a:p>
        </p:txBody>
      </p:sp>
      <p:sp>
        <p:nvSpPr>
          <p:cNvPr id="3" name="Title 2"/>
          <p:cNvSpPr>
            <a:spLocks noGrp="1"/>
          </p:cNvSpPr>
          <p:nvPr>
            <p:ph type="title"/>
          </p:nvPr>
        </p:nvSpPr>
        <p:spPr>
          <a:xfrm>
            <a:off x="774031" y="1354668"/>
            <a:ext cx="3611702" cy="1100668"/>
          </a:xfrm>
        </p:spPr>
        <p:txBody>
          <a:bodyPr>
            <a:normAutofit fontScale="90000"/>
          </a:bodyPr>
          <a:lstStyle/>
          <a:p>
            <a:r>
              <a:rPr lang="en-GB" dirty="0" smtClean="0"/>
              <a:t>PROJECT PURPOSE:</a:t>
            </a:r>
            <a:endParaRPr lang="en-US" dirty="0"/>
          </a:p>
        </p:txBody>
      </p:sp>
      <p:sp>
        <p:nvSpPr>
          <p:cNvPr id="4" name="Text Placeholder 3"/>
          <p:cNvSpPr>
            <a:spLocks noGrp="1"/>
          </p:cNvSpPr>
          <p:nvPr>
            <p:ph type="body" sz="quarter" idx="13"/>
          </p:nvPr>
        </p:nvSpPr>
        <p:spPr>
          <a:xfrm>
            <a:off x="774031" y="3435295"/>
            <a:ext cx="9402902" cy="2863906"/>
          </a:xfrm>
        </p:spPr>
        <p:txBody>
          <a:bodyPr/>
          <a:lstStyle/>
          <a:p>
            <a:r>
              <a:rPr lang="en-US" sz="2000" dirty="0"/>
              <a:t>The purpose of </a:t>
            </a:r>
            <a:r>
              <a:rPr lang="en-US" sz="2000" dirty="0" smtClean="0"/>
              <a:t>this project </a:t>
            </a:r>
            <a:r>
              <a:rPr lang="en-US" sz="2000" dirty="0"/>
              <a:t>is to provide customers with an easy and convenient way to browse, research, and purchase laptops online. The website will aim to provide a seamless and user-friendly interface that allows customers to quickly find the laptops that meet their needs and preferences, such as brand, model, and price range. The website </a:t>
            </a:r>
            <a:r>
              <a:rPr lang="en-US" sz="2000" dirty="0" smtClean="0"/>
              <a:t>is also </a:t>
            </a:r>
            <a:r>
              <a:rPr lang="en-US" sz="2000" dirty="0"/>
              <a:t>designed to provide detailed information on the laptops' specifications and features, to help customers make informed purchasing </a:t>
            </a:r>
            <a:r>
              <a:rPr lang="en-US" sz="2000" dirty="0" smtClean="0"/>
              <a:t>decisions</a:t>
            </a:r>
            <a:r>
              <a:rPr lang="en-US" sz="2000" dirty="0"/>
              <a:t> </a:t>
            </a:r>
            <a:r>
              <a:rPr lang="en-US" sz="2000" dirty="0" smtClean="0"/>
              <a:t>and it also has </a:t>
            </a:r>
            <a:r>
              <a:rPr lang="en-US" sz="2000" dirty="0"/>
              <a:t>a contact form for customers to get support and assistance in case of any issues. </a:t>
            </a:r>
            <a:endParaRPr lang="en-US" dirty="0"/>
          </a:p>
        </p:txBody>
      </p:sp>
    </p:spTree>
    <p:extLst>
      <p:ext uri="{BB962C8B-B14F-4D97-AF65-F5344CB8AC3E}">
        <p14:creationId xmlns:p14="http://schemas.microsoft.com/office/powerpoint/2010/main" val="3242171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0C01CE71-FC76-4B08-B6CF-991940C3CF1D}"/>
              </a:ext>
            </a:extLst>
          </p:cNvPr>
          <p:cNvSpPr>
            <a:spLocks noGrp="1"/>
          </p:cNvSpPr>
          <p:nvPr>
            <p:ph type="title"/>
          </p:nvPr>
        </p:nvSpPr>
        <p:spPr>
          <a:xfrm>
            <a:off x="774033" y="1032746"/>
            <a:ext cx="4745706" cy="782638"/>
          </a:xfrm>
        </p:spPr>
        <p:txBody>
          <a:bodyPr>
            <a:normAutofit fontScale="90000"/>
          </a:bodyPr>
          <a:lstStyle/>
          <a:p>
            <a:r>
              <a:rPr lang="en-GB" dirty="0" smtClean="0"/>
              <a:t>Project Overview</a:t>
            </a:r>
            <a:endParaRPr lang="ru-RU" dirty="0"/>
          </a:p>
        </p:txBody>
      </p:sp>
      <p:sp>
        <p:nvSpPr>
          <p:cNvPr id="6" name="Text Placeholder 5">
            <a:extLst>
              <a:ext uri="{FF2B5EF4-FFF2-40B4-BE49-F238E27FC236}">
                <a16:creationId xmlns="" xmlns:a16="http://schemas.microsoft.com/office/drawing/2014/main" id="{32AE43E3-E3DE-481E-9B87-7B1F8783A606}"/>
              </a:ext>
            </a:extLst>
          </p:cNvPr>
          <p:cNvSpPr>
            <a:spLocks noGrp="1"/>
          </p:cNvSpPr>
          <p:nvPr>
            <p:ph type="body" sz="quarter" idx="13"/>
          </p:nvPr>
        </p:nvSpPr>
        <p:spPr>
          <a:xfrm>
            <a:off x="774032" y="2473606"/>
            <a:ext cx="4421856" cy="749047"/>
          </a:xfrm>
        </p:spPr>
        <p:txBody>
          <a:bodyPr/>
          <a:lstStyle/>
          <a:p>
            <a:r>
              <a:rPr lang="en-GB" dirty="0" smtClean="0"/>
              <a:t>This website is divided into four pages:</a:t>
            </a:r>
            <a:endParaRPr lang="ru-RU" dirty="0"/>
          </a:p>
        </p:txBody>
      </p:sp>
      <p:sp>
        <p:nvSpPr>
          <p:cNvPr id="4" name="Text Placeholder 3">
            <a:extLst>
              <a:ext uri="{FF2B5EF4-FFF2-40B4-BE49-F238E27FC236}">
                <a16:creationId xmlns="" xmlns:a16="http://schemas.microsoft.com/office/drawing/2014/main" id="{A88F02AC-2ACE-4B6E-9181-99EBB08906BB}"/>
              </a:ext>
            </a:extLst>
          </p:cNvPr>
          <p:cNvSpPr>
            <a:spLocks noGrp="1"/>
          </p:cNvSpPr>
          <p:nvPr>
            <p:ph type="body" sz="quarter" idx="15"/>
          </p:nvPr>
        </p:nvSpPr>
        <p:spPr>
          <a:xfrm>
            <a:off x="774032" y="3562247"/>
            <a:ext cx="2849701" cy="1802271"/>
          </a:xfrm>
        </p:spPr>
        <p:txBody>
          <a:bodyPr>
            <a:noAutofit/>
          </a:bodyPr>
          <a:lstStyle/>
          <a:p>
            <a:r>
              <a:rPr lang="en-GB" sz="2000" dirty="0" smtClean="0"/>
              <a:t>Home Page </a:t>
            </a:r>
          </a:p>
          <a:p>
            <a:r>
              <a:rPr lang="en-GB" sz="2000" dirty="0" smtClean="0"/>
              <a:t>About Page</a:t>
            </a:r>
          </a:p>
          <a:p>
            <a:r>
              <a:rPr lang="en-GB" sz="2000" dirty="0" smtClean="0"/>
              <a:t>Contact Page</a:t>
            </a:r>
          </a:p>
          <a:p>
            <a:r>
              <a:rPr lang="en-GB" sz="2000" dirty="0" smtClean="0"/>
              <a:t>Product Page</a:t>
            </a:r>
            <a:endParaRPr lang="en-US" sz="2000" dirty="0"/>
          </a:p>
        </p:txBody>
      </p:sp>
      <p:sp>
        <p:nvSpPr>
          <p:cNvPr id="2" name="Slide Number Placeholder 1">
            <a:extLst>
              <a:ext uri="{FF2B5EF4-FFF2-40B4-BE49-F238E27FC236}">
                <a16:creationId xmlns="" xmlns:a16="http://schemas.microsoft.com/office/drawing/2014/main" id="{C1C20937-8D4C-4000-BCD6-AC984F093F26}"/>
              </a:ext>
            </a:extLst>
          </p:cNvPr>
          <p:cNvSpPr>
            <a:spLocks noGrp="1"/>
          </p:cNvSpPr>
          <p:nvPr>
            <p:ph type="sldNum" sz="quarter" idx="10"/>
          </p:nvPr>
        </p:nvSpPr>
        <p:spPr/>
        <p:txBody>
          <a:bodyPr/>
          <a:lstStyle/>
          <a:p>
            <a:fld id="{D495E168-DA5E-4888-8D8A-92B118324C14}" type="slidenum">
              <a:rPr lang="ru-RU" smtClean="0"/>
              <a:pPr/>
              <a:t>5</a:t>
            </a:fld>
            <a:endParaRPr lang="ru-RU" dirty="0"/>
          </a:p>
        </p:txBody>
      </p:sp>
      <p:pic>
        <p:nvPicPr>
          <p:cNvPr id="9" name="Picture Placeholder 8"/>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21027" r="21027"/>
          <a:stretch>
            <a:fillRect/>
          </a:stretch>
        </p:blipFill>
        <p:spPr/>
      </p:pic>
    </p:spTree>
    <p:extLst>
      <p:ext uri="{BB962C8B-B14F-4D97-AF65-F5344CB8AC3E}">
        <p14:creationId xmlns:p14="http://schemas.microsoft.com/office/powerpoint/2010/main" val="26557928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20B93806-769F-4C20-A684-CA4CB5BB858C}"/>
              </a:ext>
            </a:extLst>
          </p:cNvPr>
          <p:cNvSpPr>
            <a:spLocks noGrp="1"/>
          </p:cNvSpPr>
          <p:nvPr>
            <p:ph type="title"/>
          </p:nvPr>
        </p:nvSpPr>
        <p:spPr>
          <a:xfrm>
            <a:off x="6711873" y="852034"/>
            <a:ext cx="5056083" cy="782638"/>
          </a:xfrm>
        </p:spPr>
        <p:txBody>
          <a:bodyPr/>
          <a:lstStyle/>
          <a:p>
            <a:r>
              <a:rPr lang="en-GB" dirty="0" smtClean="0"/>
              <a:t>HOME PAGE</a:t>
            </a:r>
            <a:endParaRPr lang="ru-RU" dirty="0"/>
          </a:p>
        </p:txBody>
      </p:sp>
      <p:sp>
        <p:nvSpPr>
          <p:cNvPr id="6" name="Text Placeholder 5">
            <a:extLst>
              <a:ext uri="{FF2B5EF4-FFF2-40B4-BE49-F238E27FC236}">
                <a16:creationId xmlns="" xmlns:a16="http://schemas.microsoft.com/office/drawing/2014/main" id="{E7292DFE-EBA3-4DB2-A2C7-1810115565E7}"/>
              </a:ext>
            </a:extLst>
          </p:cNvPr>
          <p:cNvSpPr>
            <a:spLocks noGrp="1"/>
          </p:cNvSpPr>
          <p:nvPr>
            <p:ph type="body" sz="quarter" idx="13"/>
          </p:nvPr>
        </p:nvSpPr>
        <p:spPr>
          <a:xfrm>
            <a:off x="6711873" y="2230503"/>
            <a:ext cx="4421856" cy="749047"/>
          </a:xfrm>
        </p:spPr>
        <p:txBody>
          <a:bodyPr>
            <a:normAutofit/>
          </a:bodyPr>
          <a:lstStyle/>
          <a:p>
            <a:r>
              <a:rPr lang="en-GB" dirty="0" smtClean="0"/>
              <a:t>This homepage is divided into five sections:</a:t>
            </a:r>
            <a:endParaRPr lang="ru-RU" dirty="0"/>
          </a:p>
        </p:txBody>
      </p:sp>
      <p:sp>
        <p:nvSpPr>
          <p:cNvPr id="4" name="Text Placeholder 3">
            <a:extLst>
              <a:ext uri="{FF2B5EF4-FFF2-40B4-BE49-F238E27FC236}">
                <a16:creationId xmlns="" xmlns:a16="http://schemas.microsoft.com/office/drawing/2014/main" id="{7E209D92-7413-44EE-BC90-ECE50DA3158D}"/>
              </a:ext>
            </a:extLst>
          </p:cNvPr>
          <p:cNvSpPr>
            <a:spLocks noGrp="1"/>
          </p:cNvSpPr>
          <p:nvPr>
            <p:ph type="body" sz="quarter" idx="15"/>
          </p:nvPr>
        </p:nvSpPr>
        <p:spPr>
          <a:xfrm>
            <a:off x="6711873" y="3090572"/>
            <a:ext cx="4709662" cy="3276925"/>
          </a:xfrm>
        </p:spPr>
        <p:txBody>
          <a:bodyPr>
            <a:normAutofit/>
          </a:bodyPr>
          <a:lstStyle/>
          <a:p>
            <a:r>
              <a:rPr lang="en-GB" b="1" dirty="0" smtClean="0"/>
              <a:t>Navigation Menu: </a:t>
            </a:r>
            <a:r>
              <a:rPr lang="en-GB" dirty="0" smtClean="0"/>
              <a:t>It includes four links such as home, about, </a:t>
            </a:r>
            <a:r>
              <a:rPr lang="en-GB" dirty="0"/>
              <a:t>c</a:t>
            </a:r>
            <a:r>
              <a:rPr lang="en-GB" dirty="0" smtClean="0"/>
              <a:t>ontact, products.</a:t>
            </a:r>
          </a:p>
          <a:p>
            <a:r>
              <a:rPr lang="en-GB" b="1" dirty="0" smtClean="0"/>
              <a:t>Background Banner: </a:t>
            </a:r>
            <a:r>
              <a:rPr lang="en-GB" dirty="0" smtClean="0"/>
              <a:t>It is the picture used in the background.</a:t>
            </a:r>
          </a:p>
          <a:p>
            <a:r>
              <a:rPr lang="en-GB" b="1" dirty="0" smtClean="0"/>
              <a:t>Most Popular Brands: </a:t>
            </a:r>
            <a:r>
              <a:rPr lang="en-GB" dirty="0" smtClean="0"/>
              <a:t>This section includes details about our most popular brands.</a:t>
            </a:r>
          </a:p>
          <a:p>
            <a:r>
              <a:rPr lang="en-GB" b="1" dirty="0" smtClean="0"/>
              <a:t>Most Watched Reviews: </a:t>
            </a:r>
            <a:r>
              <a:rPr lang="en-GB" dirty="0" smtClean="0"/>
              <a:t>This includes our most watched reviews.</a:t>
            </a:r>
          </a:p>
          <a:p>
            <a:r>
              <a:rPr lang="en-GB" b="1" dirty="0" smtClean="0"/>
              <a:t>Footer: </a:t>
            </a:r>
            <a:r>
              <a:rPr lang="en-GB" dirty="0" smtClean="0"/>
              <a:t>This includes sitemap and brief intro of our website.</a:t>
            </a:r>
          </a:p>
          <a:p>
            <a:endParaRPr lang="en-GB" dirty="0"/>
          </a:p>
          <a:p>
            <a:r>
              <a:rPr lang="en-GB" b="1" i="1" dirty="0" smtClean="0"/>
              <a:t>Navigation Menu and footer section will remain constant on every page.</a:t>
            </a:r>
            <a:endParaRPr lang="en-US" b="1" i="1" dirty="0" smtClean="0"/>
          </a:p>
        </p:txBody>
      </p:sp>
      <p:sp>
        <p:nvSpPr>
          <p:cNvPr id="2" name="Slide Number Placeholder 1">
            <a:extLst>
              <a:ext uri="{FF2B5EF4-FFF2-40B4-BE49-F238E27FC236}">
                <a16:creationId xmlns="" xmlns:a16="http://schemas.microsoft.com/office/drawing/2014/main" id="{638DCF8F-466A-4FC0-91DF-33EF070ED3F1}"/>
              </a:ext>
            </a:extLst>
          </p:cNvPr>
          <p:cNvSpPr>
            <a:spLocks noGrp="1"/>
          </p:cNvSpPr>
          <p:nvPr>
            <p:ph type="sldNum" sz="quarter" idx="10"/>
          </p:nvPr>
        </p:nvSpPr>
        <p:spPr/>
        <p:txBody>
          <a:bodyPr/>
          <a:lstStyle/>
          <a:p>
            <a:fld id="{D495E168-DA5E-4888-8D8A-92B118324C14}" type="slidenum">
              <a:rPr lang="ru-RU" smtClean="0"/>
              <a:pPr/>
              <a:t>6</a:t>
            </a:fld>
            <a:endParaRPr lang="ru-RU" dirty="0"/>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6045200" cy="3657601"/>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7600"/>
            <a:ext cx="6045200" cy="3200401"/>
          </a:xfrm>
          <a:prstGeom prst="rect">
            <a:avLst/>
          </a:prstGeom>
        </p:spPr>
      </p:pic>
    </p:spTree>
    <p:extLst>
      <p:ext uri="{BB962C8B-B14F-4D97-AF65-F5344CB8AC3E}">
        <p14:creationId xmlns:p14="http://schemas.microsoft.com/office/powerpoint/2010/main" val="29871498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7</a:t>
            </a:fld>
            <a:endParaRPr lang="ru-RU" dirty="0"/>
          </a:p>
        </p:txBody>
      </p:sp>
      <p:sp>
        <p:nvSpPr>
          <p:cNvPr id="4" name="Text Placeholder 3"/>
          <p:cNvSpPr>
            <a:spLocks noGrp="1"/>
          </p:cNvSpPr>
          <p:nvPr>
            <p:ph type="body" sz="quarter" idx="15"/>
          </p:nvPr>
        </p:nvSpPr>
        <p:spPr>
          <a:xfrm>
            <a:off x="6881206" y="3403299"/>
            <a:ext cx="4421857" cy="2588637"/>
          </a:xfrm>
        </p:spPr>
        <p:txBody>
          <a:bodyPr/>
          <a:lstStyle/>
          <a:p>
            <a:r>
              <a:rPr lang="en-GB" b="1" dirty="0" smtClean="0"/>
              <a:t>Our Story: </a:t>
            </a:r>
            <a:r>
              <a:rPr lang="en-GB" dirty="0" smtClean="0"/>
              <a:t>This will include some text about the company.</a:t>
            </a:r>
          </a:p>
          <a:p>
            <a:r>
              <a:rPr lang="en-GB" b="1" dirty="0" smtClean="0"/>
              <a:t>What we do?: </a:t>
            </a:r>
            <a:r>
              <a:rPr lang="en-GB" dirty="0" smtClean="0"/>
              <a:t>This will include an introduction of our the website.</a:t>
            </a:r>
          </a:p>
          <a:p>
            <a:r>
              <a:rPr lang="en-GB" b="1" dirty="0" smtClean="0"/>
              <a:t>Our Partners: </a:t>
            </a:r>
            <a:r>
              <a:rPr lang="en-GB" dirty="0" smtClean="0"/>
              <a:t>This will include the brands the company deals with.</a:t>
            </a:r>
          </a:p>
          <a:p>
            <a:endParaRPr lang="en-GB" b="1" dirty="0"/>
          </a:p>
        </p:txBody>
      </p:sp>
      <p:sp>
        <p:nvSpPr>
          <p:cNvPr id="5" name="Title 4"/>
          <p:cNvSpPr>
            <a:spLocks noGrp="1"/>
          </p:cNvSpPr>
          <p:nvPr>
            <p:ph type="title"/>
          </p:nvPr>
        </p:nvSpPr>
        <p:spPr>
          <a:xfrm>
            <a:off x="6940503" y="1038989"/>
            <a:ext cx="4303261" cy="782638"/>
          </a:xfrm>
        </p:spPr>
        <p:txBody>
          <a:bodyPr/>
          <a:lstStyle/>
          <a:p>
            <a:r>
              <a:rPr lang="en-GB" dirty="0" smtClean="0"/>
              <a:t>ABOUT PAGE</a:t>
            </a:r>
            <a:endParaRPr lang="en-US" dirty="0"/>
          </a:p>
        </p:txBody>
      </p:sp>
      <p:sp>
        <p:nvSpPr>
          <p:cNvPr id="6" name="Text Placeholder 5"/>
          <p:cNvSpPr>
            <a:spLocks noGrp="1"/>
          </p:cNvSpPr>
          <p:nvPr>
            <p:ph type="body" sz="quarter" idx="13"/>
          </p:nvPr>
        </p:nvSpPr>
        <p:spPr>
          <a:xfrm>
            <a:off x="6881206" y="2360048"/>
            <a:ext cx="4421856" cy="749047"/>
          </a:xfrm>
        </p:spPr>
        <p:txBody>
          <a:bodyPr/>
          <a:lstStyle/>
          <a:p>
            <a:r>
              <a:rPr lang="en-GB" dirty="0" smtClean="0"/>
              <a:t>This page is divided into three sections:</a:t>
            </a:r>
            <a:endParaRPr lang="en-US"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8750" b="8061"/>
          <a:stretch/>
        </p:blipFill>
        <p:spPr>
          <a:xfrm>
            <a:off x="0" y="3640667"/>
            <a:ext cx="6587067" cy="321733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6587067" cy="3640667"/>
          </a:xfrm>
          <a:prstGeom prst="rect">
            <a:avLst/>
          </a:prstGeom>
        </p:spPr>
      </p:pic>
    </p:spTree>
    <p:extLst>
      <p:ext uri="{BB962C8B-B14F-4D97-AF65-F5344CB8AC3E}">
        <p14:creationId xmlns:p14="http://schemas.microsoft.com/office/powerpoint/2010/main" val="2677435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8</a:t>
            </a:fld>
            <a:endParaRPr lang="ru-RU" dirty="0"/>
          </a:p>
        </p:txBody>
      </p:sp>
      <p:sp>
        <p:nvSpPr>
          <p:cNvPr id="4" name="Text Placeholder 3"/>
          <p:cNvSpPr>
            <a:spLocks noGrp="1"/>
          </p:cNvSpPr>
          <p:nvPr>
            <p:ph type="body" sz="quarter" idx="15"/>
          </p:nvPr>
        </p:nvSpPr>
        <p:spPr>
          <a:xfrm>
            <a:off x="6881206" y="3301302"/>
            <a:ext cx="4421857" cy="2588637"/>
          </a:xfrm>
        </p:spPr>
        <p:txBody>
          <a:bodyPr/>
          <a:lstStyle/>
          <a:p>
            <a:r>
              <a:rPr lang="en-GB" b="1" dirty="0" smtClean="0"/>
              <a:t>Contact Form: </a:t>
            </a:r>
            <a:r>
              <a:rPr lang="en-GB" dirty="0" smtClean="0"/>
              <a:t>This section includes a form by which users can contact us.</a:t>
            </a:r>
          </a:p>
          <a:p>
            <a:r>
              <a:rPr lang="en-GB" b="1" dirty="0" smtClean="0"/>
              <a:t>Location: </a:t>
            </a:r>
            <a:r>
              <a:rPr lang="en-GB" dirty="0" smtClean="0"/>
              <a:t>This section includes our locations.</a:t>
            </a:r>
            <a:endParaRPr lang="en-US" b="1" dirty="0"/>
          </a:p>
        </p:txBody>
      </p:sp>
      <p:sp>
        <p:nvSpPr>
          <p:cNvPr id="5" name="Title 4"/>
          <p:cNvSpPr>
            <a:spLocks noGrp="1"/>
          </p:cNvSpPr>
          <p:nvPr>
            <p:ph type="title"/>
          </p:nvPr>
        </p:nvSpPr>
        <p:spPr/>
        <p:txBody>
          <a:bodyPr/>
          <a:lstStyle/>
          <a:p>
            <a:r>
              <a:rPr lang="en-GB" dirty="0" smtClean="0"/>
              <a:t>CONTACT PAGE</a:t>
            </a:r>
            <a:endParaRPr lang="en-US" dirty="0"/>
          </a:p>
        </p:txBody>
      </p:sp>
      <p:sp>
        <p:nvSpPr>
          <p:cNvPr id="6" name="Text Placeholder 5"/>
          <p:cNvSpPr>
            <a:spLocks noGrp="1"/>
          </p:cNvSpPr>
          <p:nvPr>
            <p:ph type="body" sz="quarter" idx="13"/>
          </p:nvPr>
        </p:nvSpPr>
        <p:spPr/>
        <p:txBody>
          <a:bodyPr/>
          <a:lstStyle/>
          <a:p>
            <a:r>
              <a:rPr lang="en-GB" dirty="0" smtClean="0"/>
              <a:t>This page is divided into two sections: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583326" cy="354569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0433"/>
            <a:ext cx="6592571" cy="3307567"/>
          </a:xfrm>
          <a:prstGeom prst="rect">
            <a:avLst/>
          </a:prstGeom>
        </p:spPr>
      </p:pic>
    </p:spTree>
    <p:extLst>
      <p:ext uri="{BB962C8B-B14F-4D97-AF65-F5344CB8AC3E}">
        <p14:creationId xmlns:p14="http://schemas.microsoft.com/office/powerpoint/2010/main" val="5640144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495E168-DA5E-4888-8D8A-92B118324C14}" type="slidenum">
              <a:rPr lang="ru-RU" smtClean="0"/>
              <a:pPr/>
              <a:t>9</a:t>
            </a:fld>
            <a:endParaRPr lang="ru-RU" dirty="0"/>
          </a:p>
        </p:txBody>
      </p:sp>
      <p:sp>
        <p:nvSpPr>
          <p:cNvPr id="4" name="Text Placeholder 3"/>
          <p:cNvSpPr>
            <a:spLocks noGrp="1"/>
          </p:cNvSpPr>
          <p:nvPr>
            <p:ph type="body" sz="quarter" idx="15"/>
          </p:nvPr>
        </p:nvSpPr>
        <p:spPr/>
        <p:txBody>
          <a:bodyPr/>
          <a:lstStyle/>
          <a:p>
            <a:r>
              <a:rPr lang="en-GB" b="1" dirty="0" smtClean="0"/>
              <a:t>Most popular: </a:t>
            </a:r>
            <a:r>
              <a:rPr lang="en-GB" dirty="0" smtClean="0"/>
              <a:t>This section includes the most popular laptops.</a:t>
            </a:r>
          </a:p>
          <a:p>
            <a:r>
              <a:rPr lang="en-GB" b="1" dirty="0" smtClean="0"/>
              <a:t>Newly arrived: </a:t>
            </a:r>
            <a:r>
              <a:rPr lang="en-GB" dirty="0" smtClean="0"/>
              <a:t>This section includes laptops that are newly arrived.</a:t>
            </a:r>
          </a:p>
          <a:p>
            <a:r>
              <a:rPr lang="en-GB" b="1" dirty="0" smtClean="0"/>
              <a:t>Budget friendly: </a:t>
            </a:r>
            <a:r>
              <a:rPr lang="en-GB" dirty="0" smtClean="0"/>
              <a:t>This includes laptops that are budget friendly.</a:t>
            </a:r>
            <a:endParaRPr lang="en-US" b="1" dirty="0"/>
          </a:p>
        </p:txBody>
      </p:sp>
      <p:sp>
        <p:nvSpPr>
          <p:cNvPr id="5" name="Title 4"/>
          <p:cNvSpPr>
            <a:spLocks noGrp="1"/>
          </p:cNvSpPr>
          <p:nvPr>
            <p:ph type="title"/>
          </p:nvPr>
        </p:nvSpPr>
        <p:spPr/>
        <p:txBody>
          <a:bodyPr/>
          <a:lstStyle/>
          <a:p>
            <a:r>
              <a:rPr lang="en-GB" dirty="0" smtClean="0"/>
              <a:t>PRODUCT PAGE</a:t>
            </a:r>
            <a:endParaRPr lang="en-US" dirty="0"/>
          </a:p>
        </p:txBody>
      </p:sp>
      <p:sp>
        <p:nvSpPr>
          <p:cNvPr id="6" name="Text Placeholder 5"/>
          <p:cNvSpPr>
            <a:spLocks noGrp="1"/>
          </p:cNvSpPr>
          <p:nvPr>
            <p:ph type="body" sz="quarter" idx="13"/>
          </p:nvPr>
        </p:nvSpPr>
        <p:spPr/>
        <p:txBody>
          <a:bodyPr/>
          <a:lstStyle/>
          <a:p>
            <a:r>
              <a:rPr lang="en-GB" dirty="0" smtClean="0"/>
              <a:t>This page is divided into three sections: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485467" cy="35390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39067"/>
            <a:ext cx="6485468" cy="3318932"/>
          </a:xfrm>
          <a:prstGeom prst="rect">
            <a:avLst/>
          </a:prstGeom>
        </p:spPr>
      </p:pic>
    </p:spTree>
    <p:extLst>
      <p:ext uri="{BB962C8B-B14F-4D97-AF65-F5344CB8AC3E}">
        <p14:creationId xmlns:p14="http://schemas.microsoft.com/office/powerpoint/2010/main" val="19270494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GeneralDesign02_MO - v4" id="{6FF23145-4007-4574-94C2-B80E45F46FD9}" vid="{0FB396FC-CF2E-452A-9B17-DA6C73B135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947A0EF5-23A9-4627-BC46-745B7DD804D2}">
  <ds:schemaRefs>
    <ds:schemaRef ds:uri="http://www.w3.org/XML/1998/namespace"/>
    <ds:schemaRef ds:uri="http://schemas.microsoft.com/office/2006/documentManagement/types"/>
    <ds:schemaRef ds:uri="http://purl.org/dc/elements/1.1/"/>
    <ds:schemaRef ds:uri="http://purl.org/dc/dcmitype/"/>
    <ds:schemaRef ds:uri="6dc4bcd6-49db-4c07-9060-8acfc67cef9f"/>
    <ds:schemaRef ds:uri="http://schemas.openxmlformats.org/package/2006/metadata/core-properties"/>
    <ds:schemaRef ds:uri="http://schemas.microsoft.com/office/2006/metadata/properties"/>
    <ds:schemaRef ds:uri="fb0879af-3eba-417a-a55a-ffe6dcd6ca77"/>
    <ds:schemaRef ds:uri="http://schemas.microsoft.com/sharepoint/v3"/>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770</Words>
  <Application>Microsoft Office PowerPoint</Application>
  <PresentationFormat>Widescreen</PresentationFormat>
  <Paragraphs>77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Adobe Fan Heiti Std B</vt:lpstr>
      <vt:lpstr>Adobe Kaiti Std R</vt:lpstr>
      <vt:lpstr>Adobe Arabic</vt:lpstr>
      <vt:lpstr>Adobe Garamond Pro Bold</vt:lpstr>
      <vt:lpstr>Arial</vt:lpstr>
      <vt:lpstr>Calibri</vt:lpstr>
      <vt:lpstr>Lucida Grande</vt:lpstr>
      <vt:lpstr>Verdana</vt:lpstr>
      <vt:lpstr>Wingdings</vt:lpstr>
      <vt:lpstr>Office Theme</vt:lpstr>
      <vt:lpstr>IICT PROJECT</vt:lpstr>
      <vt:lpstr>Introduction</vt:lpstr>
      <vt:lpstr>OBJECTIVES</vt:lpstr>
      <vt:lpstr>PROJECT PURPOSE:</vt:lpstr>
      <vt:lpstr>Project Overview</vt:lpstr>
      <vt:lpstr>HOME PAGE</vt:lpstr>
      <vt:lpstr>ABOUT PAGE</vt:lpstr>
      <vt:lpstr>CONTACT PAGE</vt:lpstr>
      <vt:lpstr>PRODUCT PAGE</vt:lpstr>
      <vt:lpstr>HTML TAGS USED:</vt:lpstr>
      <vt:lpstr>CSS PROPERTIES USED:</vt:lpstr>
      <vt:lpstr>Summary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2023-01-13T19:22:43Z</dcterms:created>
  <dcterms:modified xsi:type="dcterms:W3CDTF">2023-01-14T14:33:08Z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